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21"/>
  </p:handoutMasterIdLst>
  <p:sldIdLst>
    <p:sldId id="287" r:id="rId2"/>
    <p:sldId id="288" r:id="rId3"/>
    <p:sldId id="290" r:id="rId4"/>
    <p:sldId id="279" r:id="rId5"/>
    <p:sldId id="289" r:id="rId6"/>
    <p:sldId id="259" r:id="rId7"/>
    <p:sldId id="282" r:id="rId8"/>
    <p:sldId id="262" r:id="rId9"/>
    <p:sldId id="261" r:id="rId10"/>
    <p:sldId id="264" r:id="rId11"/>
    <p:sldId id="265" r:id="rId12"/>
    <p:sldId id="285" r:id="rId13"/>
    <p:sldId id="266" r:id="rId14"/>
    <p:sldId id="267" r:id="rId15"/>
    <p:sldId id="269" r:id="rId16"/>
    <p:sldId id="286" r:id="rId17"/>
    <p:sldId id="263" r:id="rId18"/>
    <p:sldId id="270" r:id="rId19"/>
    <p:sldId id="272" r:id="rId20"/>
  </p:sldIdLst>
  <p:sldSz cx="9144000" cy="6858000" type="screen4x3"/>
  <p:notesSz cx="6888163" cy="10020300"/>
  <p:custDataLst>
    <p:tags r:id="rId22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  <a:srgbClr val="008080"/>
    <a:srgbClr val="00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38" d="100"/>
          <a:sy n="38" d="100"/>
        </p:scale>
        <p:origin x="-75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gs" Target="tags/tag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871" cy="501015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l">
              <a:defRPr sz="13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901698" y="0"/>
            <a:ext cx="2984871" cy="501015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r">
              <a:defRPr sz="1300"/>
            </a:lvl1pPr>
          </a:lstStyle>
          <a:p>
            <a:fld id="{1073F8E8-2AD4-4A0D-9D85-D2FD12B7DDCA}" type="datetimeFigureOut">
              <a:rPr lang="ru-RU" smtClean="0"/>
              <a:pPr/>
              <a:t>26.10.2018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517546"/>
            <a:ext cx="2984871" cy="501015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l">
              <a:defRPr sz="13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901698" y="9517546"/>
            <a:ext cx="2984871" cy="501015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r">
              <a:defRPr sz="1300"/>
            </a:lvl1pPr>
          </a:lstStyle>
          <a:p>
            <a:fld id="{04621DC6-405A-49E1-86A3-02C3A99FAF0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43583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7190F9-C6BE-4D76-B9DA-4EE871CC1313}" type="datetimeFigureOut">
              <a:rPr lang="ru-RU" smtClean="0"/>
              <a:pPr/>
              <a:t>26.10.2018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B06BE-7213-4C33-92EB-B6E4985CDA3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7190F9-C6BE-4D76-B9DA-4EE871CC1313}" type="datetimeFigureOut">
              <a:rPr lang="ru-RU" smtClean="0"/>
              <a:pPr/>
              <a:t>26.10.2018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B06BE-7213-4C33-92EB-B6E4985CDA3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7190F9-C6BE-4D76-B9DA-4EE871CC1313}" type="datetimeFigureOut">
              <a:rPr lang="ru-RU" smtClean="0"/>
              <a:pPr/>
              <a:t>26.10.2018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B06BE-7213-4C33-92EB-B6E4985CDA3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7190F9-C6BE-4D76-B9DA-4EE871CC1313}" type="datetimeFigureOut">
              <a:rPr lang="ru-RU" smtClean="0"/>
              <a:pPr/>
              <a:t>26.10.2018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B06BE-7213-4C33-92EB-B6E4985CDA3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7190F9-C6BE-4D76-B9DA-4EE871CC1313}" type="datetimeFigureOut">
              <a:rPr lang="ru-RU" smtClean="0"/>
              <a:pPr/>
              <a:t>26.10.2018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B06BE-7213-4C33-92EB-B6E4985CDA3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7190F9-C6BE-4D76-B9DA-4EE871CC1313}" type="datetimeFigureOut">
              <a:rPr lang="ru-RU" smtClean="0"/>
              <a:pPr/>
              <a:t>26.10.2018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B06BE-7213-4C33-92EB-B6E4985CDA3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7190F9-C6BE-4D76-B9DA-4EE871CC1313}" type="datetimeFigureOut">
              <a:rPr lang="ru-RU" smtClean="0"/>
              <a:pPr/>
              <a:t>26.10.2018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B06BE-7213-4C33-92EB-B6E4985CDA3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7190F9-C6BE-4D76-B9DA-4EE871CC1313}" type="datetimeFigureOut">
              <a:rPr lang="ru-RU" smtClean="0"/>
              <a:pPr/>
              <a:t>26.10.2018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B06BE-7213-4C33-92EB-B6E4985CDA3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7190F9-C6BE-4D76-B9DA-4EE871CC1313}" type="datetimeFigureOut">
              <a:rPr lang="ru-RU" smtClean="0"/>
              <a:pPr/>
              <a:t>26.10.2018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B06BE-7213-4C33-92EB-B6E4985CDA3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7190F9-C6BE-4D76-B9DA-4EE871CC1313}" type="datetimeFigureOut">
              <a:rPr lang="ru-RU" smtClean="0"/>
              <a:pPr/>
              <a:t>26.10.2018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B06BE-7213-4C33-92EB-B6E4985CDA3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7190F9-C6BE-4D76-B9DA-4EE871CC1313}" type="datetimeFigureOut">
              <a:rPr lang="ru-RU" smtClean="0"/>
              <a:pPr/>
              <a:t>26.10.2018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B06BE-7213-4C33-92EB-B6E4985CDA3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80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7190F9-C6BE-4D76-B9DA-4EE871CC1313}" type="datetimeFigureOut">
              <a:rPr lang="ru-RU" smtClean="0"/>
              <a:pPr/>
              <a:t>26.10.2018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DB06BE-7213-4C33-92EB-B6E4985CDA37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9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10" Type="http://schemas.openxmlformats.org/officeDocument/2006/relationships/image" Target="../media/image42.jpeg"/><Relationship Id="rId4" Type="http://schemas.openxmlformats.org/officeDocument/2006/relationships/image" Target="../media/image36.jpeg"/><Relationship Id="rId9" Type="http://schemas.openxmlformats.org/officeDocument/2006/relationships/image" Target="../media/image4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285688" y="1412776"/>
            <a:ext cx="8858312" cy="5203148"/>
          </a:xfrm>
          <a:prstGeom prst="roundRect">
            <a:avLst>
              <a:gd name="adj" fmla="val 1801"/>
            </a:avLst>
          </a:prstGeom>
          <a:solidFill>
            <a:srgbClr val="FFFFD5"/>
          </a:solidFill>
          <a:ln>
            <a:solidFill>
              <a:srgbClr val="1C726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569" tIns="49785" rIns="99569" bIns="49785" rtlCol="0" anchor="ctr"/>
          <a:lstStyle/>
          <a:p>
            <a:pPr algn="ctr"/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619672" y="260648"/>
            <a:ext cx="5976664" cy="428628"/>
          </a:xfrm>
          <a:prstGeom prst="rect">
            <a:avLst/>
          </a:prstGeom>
          <a:solidFill>
            <a:srgbClr val="FFFFD5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569" tIns="49785" rIns="99569" bIns="49785" rtlCol="0" anchor="ctr"/>
          <a:lstStyle/>
          <a:p>
            <a:pPr algn="ctr">
              <a:lnSpc>
                <a:spcPts val="2200"/>
              </a:lnSpc>
            </a:pPr>
            <a:endParaRPr lang="ru-RU" sz="2000" b="1" dirty="0" smtClean="0">
              <a:solidFill>
                <a:srgbClr val="1C726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 rot="2705580">
            <a:off x="7884002" y="158593"/>
            <a:ext cx="194307" cy="198458"/>
          </a:xfrm>
          <a:prstGeom prst="rect">
            <a:avLst/>
          </a:prstGeom>
          <a:solidFill>
            <a:srgbClr val="FFFFD5"/>
          </a:solidFill>
          <a:ln w="19050">
            <a:solidFill>
              <a:srgbClr val="25978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569" tIns="49785" rIns="99569" bIns="49785" rtlCol="0" anchor="ctr"/>
          <a:lstStyle/>
          <a:p>
            <a:pPr algn="ctr"/>
            <a:r>
              <a:rPr lang="ru-RU" sz="1300" b="1" dirty="0" smtClean="0">
                <a:solidFill>
                  <a:srgbClr val="1C726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</a:t>
            </a:r>
            <a:endParaRPr lang="ru-RU" sz="1300" b="1" dirty="0">
              <a:solidFill>
                <a:srgbClr val="1C726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 rot="2705580">
            <a:off x="8083360" y="356418"/>
            <a:ext cx="194307" cy="198458"/>
          </a:xfrm>
          <a:prstGeom prst="rect">
            <a:avLst/>
          </a:prstGeom>
          <a:solidFill>
            <a:srgbClr val="FFFFD5"/>
          </a:solidFill>
          <a:ln w="19050">
            <a:solidFill>
              <a:srgbClr val="25978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569" tIns="49785" rIns="99569" bIns="49785" rtlCol="0" anchor="ctr"/>
          <a:lstStyle/>
          <a:p>
            <a:pPr algn="ctr"/>
            <a:r>
              <a:rPr lang="ru-RU" sz="1300" b="1" dirty="0" smtClean="0">
                <a:solidFill>
                  <a:srgbClr val="1C726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</a:t>
            </a:r>
            <a:endParaRPr lang="ru-RU" sz="1300" b="1" dirty="0">
              <a:solidFill>
                <a:srgbClr val="1C726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 rot="2705580">
            <a:off x="8279050" y="548014"/>
            <a:ext cx="194307" cy="198458"/>
          </a:xfrm>
          <a:prstGeom prst="rect">
            <a:avLst/>
          </a:prstGeom>
          <a:solidFill>
            <a:srgbClr val="FFFFD5"/>
          </a:solidFill>
          <a:ln w="19050">
            <a:solidFill>
              <a:srgbClr val="25978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569" tIns="49785" rIns="99569" bIns="49785" rtlCol="0" anchor="ctr"/>
          <a:lstStyle/>
          <a:p>
            <a:pPr algn="ctr"/>
            <a:r>
              <a:rPr lang="ru-RU" sz="1300" b="1" dirty="0" smtClean="0">
                <a:solidFill>
                  <a:srgbClr val="1C726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</a:t>
            </a:r>
            <a:endParaRPr lang="ru-RU" sz="1300" b="1" dirty="0">
              <a:solidFill>
                <a:srgbClr val="1C726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 rot="2705580">
            <a:off x="8480321" y="745076"/>
            <a:ext cx="194307" cy="198458"/>
          </a:xfrm>
          <a:prstGeom prst="rect">
            <a:avLst/>
          </a:prstGeom>
          <a:solidFill>
            <a:srgbClr val="FFFFD5"/>
          </a:solidFill>
          <a:ln w="19050">
            <a:solidFill>
              <a:srgbClr val="25978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569" tIns="49785" rIns="99569" bIns="49785" rtlCol="0" anchor="ctr"/>
          <a:lstStyle/>
          <a:p>
            <a:pPr algn="ctr"/>
            <a:r>
              <a:rPr lang="ru-RU" sz="1300" b="1" dirty="0" smtClean="0">
                <a:solidFill>
                  <a:srgbClr val="1C726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</a:t>
            </a:r>
            <a:endParaRPr lang="ru-RU" sz="1300" b="1" dirty="0">
              <a:solidFill>
                <a:srgbClr val="1C726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Прямоугольник 9"/>
          <p:cNvSpPr/>
          <p:nvPr/>
        </p:nvSpPr>
        <p:spPr>
          <a:xfrm rot="2705580">
            <a:off x="8676011" y="936672"/>
            <a:ext cx="194307" cy="198458"/>
          </a:xfrm>
          <a:prstGeom prst="rect">
            <a:avLst/>
          </a:prstGeom>
          <a:solidFill>
            <a:srgbClr val="FFFFD5"/>
          </a:solidFill>
          <a:ln w="19050">
            <a:solidFill>
              <a:srgbClr val="25978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569" tIns="49785" rIns="99569" bIns="49785" rtlCol="0" anchor="ctr"/>
          <a:lstStyle/>
          <a:p>
            <a:pPr algn="ctr"/>
            <a:r>
              <a:rPr lang="ru-RU" sz="1300" b="1" dirty="0" smtClean="0">
                <a:solidFill>
                  <a:srgbClr val="1C726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</a:t>
            </a:r>
            <a:endParaRPr lang="ru-RU" sz="1300" b="1" dirty="0">
              <a:solidFill>
                <a:srgbClr val="1C726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Прямоугольный треугольник 10"/>
          <p:cNvSpPr/>
          <p:nvPr/>
        </p:nvSpPr>
        <p:spPr>
          <a:xfrm rot="10800000">
            <a:off x="8028786" y="62279"/>
            <a:ext cx="952706" cy="932781"/>
          </a:xfrm>
          <a:prstGeom prst="rtTriangle">
            <a:avLst/>
          </a:prstGeom>
          <a:solidFill>
            <a:srgbClr val="FFFFD5"/>
          </a:solidFill>
          <a:ln w="19050">
            <a:solidFill>
              <a:srgbClr val="25978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569" tIns="49785" rIns="99569" bIns="49785" rtlCol="0" anchor="ctr"/>
          <a:lstStyle/>
          <a:p>
            <a:pPr algn="ctr"/>
            <a:endParaRPr lang="ru-RU"/>
          </a:p>
        </p:txBody>
      </p:sp>
      <p:pic>
        <p:nvPicPr>
          <p:cNvPr id="12" name="Picture 2" descr="C:\Users\Dulesova\Desktop\птб 2012\рыжик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638416" y="367393"/>
            <a:ext cx="270266" cy="239008"/>
          </a:xfrm>
          <a:prstGeom prst="rect">
            <a:avLst/>
          </a:prstGeom>
          <a:noFill/>
        </p:spPr>
      </p:pic>
      <p:sp>
        <p:nvSpPr>
          <p:cNvPr id="13" name="Прямоугольный треугольник 12"/>
          <p:cNvSpPr/>
          <p:nvPr/>
        </p:nvSpPr>
        <p:spPr>
          <a:xfrm rot="2700000">
            <a:off x="8877282" y="1133735"/>
            <a:ext cx="194307" cy="198458"/>
          </a:xfrm>
          <a:prstGeom prst="rtTriangle">
            <a:avLst/>
          </a:prstGeom>
          <a:solidFill>
            <a:srgbClr val="FFFFD5"/>
          </a:solidFill>
          <a:ln w="19050">
            <a:solidFill>
              <a:srgbClr val="25978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569" tIns="49785" rIns="99569" bIns="49785" rtlCol="0" anchor="ctr"/>
          <a:lstStyle/>
          <a:p>
            <a:pPr algn="ctr"/>
            <a:endParaRPr lang="ru-RU"/>
          </a:p>
        </p:txBody>
      </p:sp>
      <p:sp>
        <p:nvSpPr>
          <p:cNvPr id="14" name="Прямоугольный треугольник 13"/>
          <p:cNvSpPr/>
          <p:nvPr/>
        </p:nvSpPr>
        <p:spPr>
          <a:xfrm rot="18900000">
            <a:off x="7683469" y="-29752"/>
            <a:ext cx="198458" cy="194307"/>
          </a:xfrm>
          <a:prstGeom prst="rtTriangle">
            <a:avLst/>
          </a:prstGeom>
          <a:solidFill>
            <a:srgbClr val="FFFFD5"/>
          </a:solidFill>
          <a:ln w="19050">
            <a:solidFill>
              <a:srgbClr val="25978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569" tIns="49785" rIns="99569" bIns="49785" rtlCol="0" anchor="ctr"/>
          <a:lstStyle/>
          <a:p>
            <a:pPr algn="ctr"/>
            <a:endParaRPr lang="ru-RU"/>
          </a:p>
        </p:txBody>
      </p:sp>
      <p:sp>
        <p:nvSpPr>
          <p:cNvPr id="15" name="TextBox 14"/>
          <p:cNvSpPr txBox="1"/>
          <p:nvPr/>
        </p:nvSpPr>
        <p:spPr>
          <a:xfrm>
            <a:off x="8162064" y="62281"/>
            <a:ext cx="850299" cy="223653"/>
          </a:xfrm>
          <a:prstGeom prst="rect">
            <a:avLst/>
          </a:prstGeom>
          <a:noFill/>
        </p:spPr>
        <p:txBody>
          <a:bodyPr wrap="none" lIns="99569" tIns="49785" rIns="99569" bIns="49785" rtlCol="0">
            <a:spAutoFit/>
          </a:bodyPr>
          <a:lstStyle/>
          <a:p>
            <a:r>
              <a:rPr lang="en-US" sz="800" b="1" dirty="0" smtClean="0">
                <a:solidFill>
                  <a:srgbClr val="1C726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www.kcspm.ru</a:t>
            </a:r>
            <a:endParaRPr lang="ru-RU" sz="800" b="1" dirty="0">
              <a:solidFill>
                <a:srgbClr val="1C726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323528" y="4365104"/>
            <a:ext cx="35137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FFFFD5"/>
                </a:solidFill>
              </a:rPr>
              <a:t>!</a:t>
            </a:r>
            <a:endParaRPr lang="ru-RU" sz="4000" b="1" dirty="0">
              <a:solidFill>
                <a:srgbClr val="FFFFD5"/>
              </a:solidFill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548153" y="5229200"/>
            <a:ext cx="27943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FFFFD5"/>
                </a:solidFill>
              </a:rPr>
              <a:t>!</a:t>
            </a:r>
            <a:endParaRPr lang="ru-RU" sz="4000" b="1" dirty="0">
              <a:solidFill>
                <a:srgbClr val="FFFFD5"/>
              </a:solidFill>
            </a:endParaRPr>
          </a:p>
        </p:txBody>
      </p:sp>
      <p:cxnSp>
        <p:nvCxnSpPr>
          <p:cNvPr id="36" name="Прямая соединительная линия 35"/>
          <p:cNvCxnSpPr/>
          <p:nvPr/>
        </p:nvCxnSpPr>
        <p:spPr>
          <a:xfrm>
            <a:off x="501744" y="5857892"/>
            <a:ext cx="8070784" cy="1588"/>
          </a:xfrm>
          <a:prstGeom prst="line">
            <a:avLst/>
          </a:prstGeom>
          <a:ln w="3175">
            <a:solidFill>
              <a:srgbClr val="1C72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Прямоугольник 38"/>
          <p:cNvSpPr/>
          <p:nvPr/>
        </p:nvSpPr>
        <p:spPr>
          <a:xfrm>
            <a:off x="755576" y="1340768"/>
            <a:ext cx="35137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FFFFD5"/>
                </a:solidFill>
              </a:rPr>
              <a:t>!</a:t>
            </a:r>
            <a:endParaRPr lang="ru-RU" sz="4000" b="1" dirty="0">
              <a:solidFill>
                <a:srgbClr val="FFFFD5"/>
              </a:solidFill>
            </a:endParaRPr>
          </a:p>
        </p:txBody>
      </p:sp>
      <p:pic>
        <p:nvPicPr>
          <p:cNvPr id="1026" name="Picture 2" descr="C:\Users\1\Desktop\9df2da4f0f482d25f74b60e1bad9b229_az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04248" y="0"/>
            <a:ext cx="2219400" cy="1312221"/>
          </a:xfrm>
          <a:prstGeom prst="rect">
            <a:avLst/>
          </a:prstGeom>
          <a:noFill/>
        </p:spPr>
      </p:pic>
      <p:sp>
        <p:nvSpPr>
          <p:cNvPr id="41" name="Заголовок 40"/>
          <p:cNvSpPr>
            <a:spLocks noGrp="1"/>
          </p:cNvSpPr>
          <p:nvPr>
            <p:ph type="title"/>
          </p:nvPr>
        </p:nvSpPr>
        <p:spPr>
          <a:xfrm>
            <a:off x="539552" y="188640"/>
            <a:ext cx="6264696" cy="864096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Муниципальное бюджетное общеобразовательное учреждение</a:t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Одинцовская гимназия № 7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2" name="Содержимое 41"/>
          <p:cNvSpPr>
            <a:spLocks noGrp="1"/>
          </p:cNvSpPr>
          <p:nvPr>
            <p:ph idx="1"/>
          </p:nvPr>
        </p:nvSpPr>
        <p:spPr>
          <a:xfrm>
            <a:off x="467544" y="1556792"/>
            <a:ext cx="8424936" cy="4569371"/>
          </a:xfrm>
        </p:spPr>
        <p:txBody>
          <a:bodyPr/>
          <a:lstStyle/>
          <a:p>
            <a:pPr lvl="0" algn="ctr">
              <a:buNone/>
            </a:pPr>
            <a:r>
              <a:rPr lang="ru-RU" sz="28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</a:t>
            </a:r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Курс интерактивных занятий по профилактике детского травматизма и формированию культуры собственной безопасности </a:t>
            </a:r>
          </a:p>
          <a:p>
            <a:pPr lvl="0" algn="ctr">
              <a:buNone/>
            </a:pPr>
            <a:r>
              <a:rPr lang="ru-RU" sz="2800" b="1" dirty="0" smtClean="0">
                <a:solidFill>
                  <a:srgbClr val="FF0000"/>
                </a:solidFill>
                <a:ea typeface="Calibri" pitchFamily="34" charset="0"/>
                <a:cs typeface="Times New Roman" pitchFamily="18" charset="0"/>
              </a:rPr>
              <a:t>  «</a:t>
            </a:r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Универсальный КОД Безопасности</a:t>
            </a:r>
            <a:r>
              <a:rPr lang="ru-RU" sz="2800" b="1" dirty="0" smtClean="0">
                <a:solidFill>
                  <a:srgbClr val="FF0000"/>
                </a:solidFill>
                <a:ea typeface="Calibri" pitchFamily="34" charset="0"/>
                <a:cs typeface="Times New Roman" pitchFamily="18" charset="0"/>
              </a:rPr>
              <a:t>»</a:t>
            </a:r>
            <a:endParaRPr lang="ru-RU" sz="2800" b="1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algn="r">
              <a:buNone/>
            </a:pP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r">
              <a:buNone/>
            </a:pP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Презентацию подготовили:</a:t>
            </a:r>
          </a:p>
          <a:p>
            <a:pPr algn="r">
              <a:buNone/>
            </a:pPr>
            <a:r>
              <a:rPr lang="ru-RU" sz="20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Лукашова Елена Михайловна </a:t>
            </a:r>
          </a:p>
          <a:p>
            <a:pPr algn="r">
              <a:buNone/>
            </a:pPr>
            <a:r>
              <a:rPr lang="ru-RU" sz="20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учитель начальных классов,</a:t>
            </a:r>
          </a:p>
          <a:p>
            <a:pPr algn="r">
              <a:buNone/>
            </a:pPr>
            <a:r>
              <a:rPr lang="ru-RU" sz="20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Малышева Надежда Игоревна</a:t>
            </a:r>
          </a:p>
          <a:p>
            <a:pPr algn="r">
              <a:buNone/>
            </a:pPr>
            <a:r>
              <a:rPr lang="ru-RU" sz="20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учитель начальных классов</a:t>
            </a:r>
            <a:br>
              <a:rPr lang="ru-RU" sz="20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8" name="Picture 4" descr="C:\Users\1\Desktop\logo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4293096"/>
            <a:ext cx="3960440" cy="133334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357166"/>
            <a:ext cx="7215206" cy="428628"/>
          </a:xfrm>
          <a:prstGeom prst="rect">
            <a:avLst/>
          </a:prstGeom>
          <a:solidFill>
            <a:srgbClr val="FFFFD5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569" tIns="49785" rIns="99569" bIns="49785" rtlCol="0" anchor="ctr"/>
          <a:lstStyle/>
          <a:p>
            <a:pPr algn="ctr">
              <a:lnSpc>
                <a:spcPts val="2200"/>
              </a:lnSpc>
            </a:pPr>
            <a:r>
              <a:rPr lang="en-US" sz="2600" b="1" dirty="0" smtClean="0">
                <a:solidFill>
                  <a:srgbClr val="1C7262"/>
                </a:solidFill>
              </a:rPr>
              <a:t> </a:t>
            </a:r>
            <a:r>
              <a:rPr lang="ru-RU" sz="2000" b="1" dirty="0" smtClean="0">
                <a:solidFill>
                  <a:srgbClr val="1C726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ТЕМАТИЧЕСКИЕ МОДУЛИ ПРОГРАМЫ</a:t>
            </a:r>
            <a:endParaRPr lang="ru-RU" sz="2000" b="1" dirty="0">
              <a:solidFill>
                <a:srgbClr val="1C726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" y="-4986"/>
            <a:ext cx="7500958" cy="362152"/>
          </a:xfrm>
          <a:prstGeom prst="rect">
            <a:avLst/>
          </a:prstGeom>
          <a:noFill/>
        </p:spPr>
        <p:txBody>
          <a:bodyPr wrap="square" lIns="99569" tIns="49785" rIns="99569" bIns="49785" rtlCol="0">
            <a:spAutoFit/>
          </a:bodyPr>
          <a:lstStyle/>
          <a:p>
            <a:pPr algn="ctr"/>
            <a:r>
              <a:rPr lang="ru-RU" sz="17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УНИВЕРСАЛЬНЫЙ КОД  БЕЗОПАСНОСТИ -</a:t>
            </a:r>
            <a:endParaRPr lang="ru-RU" sz="17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 rot="2705580">
            <a:off x="7884002" y="158593"/>
            <a:ext cx="194307" cy="198458"/>
          </a:xfrm>
          <a:prstGeom prst="rect">
            <a:avLst/>
          </a:prstGeom>
          <a:solidFill>
            <a:srgbClr val="FFFFD5"/>
          </a:solidFill>
          <a:ln w="19050">
            <a:solidFill>
              <a:srgbClr val="25978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569" tIns="49785" rIns="99569" bIns="49785" rtlCol="0" anchor="ctr"/>
          <a:lstStyle/>
          <a:p>
            <a:pPr algn="ctr"/>
            <a:r>
              <a:rPr lang="ru-RU" sz="1300" b="1" dirty="0" smtClean="0">
                <a:solidFill>
                  <a:srgbClr val="1C726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</a:t>
            </a:r>
            <a:endParaRPr lang="ru-RU" sz="1300" b="1" dirty="0">
              <a:solidFill>
                <a:srgbClr val="1C726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 rot="2705580">
            <a:off x="8083360" y="356418"/>
            <a:ext cx="194307" cy="198458"/>
          </a:xfrm>
          <a:prstGeom prst="rect">
            <a:avLst/>
          </a:prstGeom>
          <a:solidFill>
            <a:srgbClr val="FFFFD5"/>
          </a:solidFill>
          <a:ln w="19050">
            <a:solidFill>
              <a:srgbClr val="25978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569" tIns="49785" rIns="99569" bIns="49785" rtlCol="0" anchor="ctr"/>
          <a:lstStyle/>
          <a:p>
            <a:pPr algn="ctr"/>
            <a:r>
              <a:rPr lang="ru-RU" sz="1300" b="1" dirty="0" smtClean="0">
                <a:solidFill>
                  <a:srgbClr val="1C726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</a:t>
            </a:r>
            <a:endParaRPr lang="ru-RU" sz="1300" b="1" dirty="0">
              <a:solidFill>
                <a:srgbClr val="1C726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 rot="2705580">
            <a:off x="8279050" y="548014"/>
            <a:ext cx="194307" cy="198458"/>
          </a:xfrm>
          <a:prstGeom prst="rect">
            <a:avLst/>
          </a:prstGeom>
          <a:solidFill>
            <a:srgbClr val="FFFFD5"/>
          </a:solidFill>
          <a:ln w="19050">
            <a:solidFill>
              <a:srgbClr val="25978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569" tIns="49785" rIns="99569" bIns="49785" rtlCol="0" anchor="ctr"/>
          <a:lstStyle/>
          <a:p>
            <a:pPr algn="ctr"/>
            <a:r>
              <a:rPr lang="ru-RU" sz="1300" b="1" dirty="0" smtClean="0">
                <a:solidFill>
                  <a:srgbClr val="1C726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</a:t>
            </a:r>
            <a:endParaRPr lang="ru-RU" sz="1300" b="1" dirty="0">
              <a:solidFill>
                <a:srgbClr val="1C726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 rot="2705580">
            <a:off x="8480321" y="745076"/>
            <a:ext cx="194307" cy="198458"/>
          </a:xfrm>
          <a:prstGeom prst="rect">
            <a:avLst/>
          </a:prstGeom>
          <a:solidFill>
            <a:srgbClr val="FFFFD5"/>
          </a:solidFill>
          <a:ln w="19050">
            <a:solidFill>
              <a:srgbClr val="25978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569" tIns="49785" rIns="99569" bIns="49785" rtlCol="0" anchor="ctr"/>
          <a:lstStyle/>
          <a:p>
            <a:pPr algn="ctr"/>
            <a:r>
              <a:rPr lang="ru-RU" sz="1300" b="1" dirty="0" smtClean="0">
                <a:solidFill>
                  <a:srgbClr val="1C726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</a:t>
            </a:r>
            <a:endParaRPr lang="ru-RU" sz="1300" b="1" dirty="0">
              <a:solidFill>
                <a:srgbClr val="1C726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Прямоугольник 9"/>
          <p:cNvSpPr/>
          <p:nvPr/>
        </p:nvSpPr>
        <p:spPr>
          <a:xfrm rot="2705580">
            <a:off x="8676011" y="936672"/>
            <a:ext cx="194307" cy="198458"/>
          </a:xfrm>
          <a:prstGeom prst="rect">
            <a:avLst/>
          </a:prstGeom>
          <a:solidFill>
            <a:srgbClr val="FFFFD5"/>
          </a:solidFill>
          <a:ln w="19050">
            <a:solidFill>
              <a:srgbClr val="25978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569" tIns="49785" rIns="99569" bIns="49785" rtlCol="0" anchor="ctr"/>
          <a:lstStyle/>
          <a:p>
            <a:pPr algn="ctr"/>
            <a:r>
              <a:rPr lang="ru-RU" sz="1300" b="1" dirty="0" smtClean="0">
                <a:solidFill>
                  <a:srgbClr val="1C726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</a:t>
            </a:r>
            <a:endParaRPr lang="ru-RU" sz="1300" b="1" dirty="0">
              <a:solidFill>
                <a:srgbClr val="1C726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Прямоугольный треугольник 10"/>
          <p:cNvSpPr/>
          <p:nvPr/>
        </p:nvSpPr>
        <p:spPr>
          <a:xfrm rot="10800000">
            <a:off x="8028786" y="62279"/>
            <a:ext cx="952706" cy="932781"/>
          </a:xfrm>
          <a:prstGeom prst="rtTriangle">
            <a:avLst/>
          </a:prstGeom>
          <a:solidFill>
            <a:srgbClr val="FFFFD5"/>
          </a:solidFill>
          <a:ln w="19050">
            <a:solidFill>
              <a:srgbClr val="25978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569" tIns="49785" rIns="99569" bIns="49785" rtlCol="0" anchor="ctr"/>
          <a:lstStyle/>
          <a:p>
            <a:pPr algn="ctr"/>
            <a:endParaRPr lang="ru-RU"/>
          </a:p>
        </p:txBody>
      </p:sp>
      <p:pic>
        <p:nvPicPr>
          <p:cNvPr id="12" name="Picture 2" descr="C:\Users\Dulesova\Desktop\птб 2012\рыжик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638416" y="367393"/>
            <a:ext cx="270266" cy="239008"/>
          </a:xfrm>
          <a:prstGeom prst="rect">
            <a:avLst/>
          </a:prstGeom>
          <a:noFill/>
        </p:spPr>
      </p:pic>
      <p:sp>
        <p:nvSpPr>
          <p:cNvPr id="13" name="Прямоугольный треугольник 12"/>
          <p:cNvSpPr/>
          <p:nvPr/>
        </p:nvSpPr>
        <p:spPr>
          <a:xfrm rot="2700000">
            <a:off x="8877282" y="1133735"/>
            <a:ext cx="194307" cy="198458"/>
          </a:xfrm>
          <a:prstGeom prst="rtTriangle">
            <a:avLst/>
          </a:prstGeom>
          <a:solidFill>
            <a:srgbClr val="FFFFD5"/>
          </a:solidFill>
          <a:ln w="19050">
            <a:solidFill>
              <a:srgbClr val="25978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569" tIns="49785" rIns="99569" bIns="49785" rtlCol="0" anchor="ctr"/>
          <a:lstStyle/>
          <a:p>
            <a:pPr algn="ctr"/>
            <a:endParaRPr lang="ru-RU"/>
          </a:p>
        </p:txBody>
      </p:sp>
      <p:sp>
        <p:nvSpPr>
          <p:cNvPr id="14" name="Прямоугольный треугольник 13"/>
          <p:cNvSpPr/>
          <p:nvPr/>
        </p:nvSpPr>
        <p:spPr>
          <a:xfrm rot="18900000">
            <a:off x="7683469" y="-29752"/>
            <a:ext cx="198458" cy="194307"/>
          </a:xfrm>
          <a:prstGeom prst="rtTriangle">
            <a:avLst/>
          </a:prstGeom>
          <a:solidFill>
            <a:srgbClr val="FFFFD5"/>
          </a:solidFill>
          <a:ln w="19050">
            <a:solidFill>
              <a:srgbClr val="25978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569" tIns="49785" rIns="99569" bIns="49785" rtlCol="0" anchor="ctr"/>
          <a:lstStyle/>
          <a:p>
            <a:pPr algn="ctr"/>
            <a:endParaRPr lang="ru-RU"/>
          </a:p>
        </p:txBody>
      </p:sp>
      <p:sp>
        <p:nvSpPr>
          <p:cNvPr id="15" name="TextBox 14"/>
          <p:cNvSpPr txBox="1"/>
          <p:nvPr/>
        </p:nvSpPr>
        <p:spPr>
          <a:xfrm>
            <a:off x="8162064" y="62281"/>
            <a:ext cx="850299" cy="223653"/>
          </a:xfrm>
          <a:prstGeom prst="rect">
            <a:avLst/>
          </a:prstGeom>
          <a:noFill/>
        </p:spPr>
        <p:txBody>
          <a:bodyPr wrap="none" lIns="99569" tIns="49785" rIns="99569" bIns="49785" rtlCol="0">
            <a:spAutoFit/>
          </a:bodyPr>
          <a:lstStyle/>
          <a:p>
            <a:r>
              <a:rPr lang="en-US" sz="800" b="1" dirty="0" smtClean="0">
                <a:solidFill>
                  <a:srgbClr val="1C726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www.kcspm.ru</a:t>
            </a:r>
            <a:endParaRPr lang="ru-RU" sz="800" b="1" dirty="0">
              <a:solidFill>
                <a:srgbClr val="1C726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337" name="Rectangle 1"/>
          <p:cNvSpPr>
            <a:spLocks noChangeArrowheads="1"/>
          </p:cNvSpPr>
          <p:nvPr/>
        </p:nvSpPr>
        <p:spPr bwMode="auto">
          <a:xfrm>
            <a:off x="467544" y="4196695"/>
            <a:ext cx="8280920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endParaRPr lang="ru-RU" sz="48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endParaRPr lang="ru-RU" sz="40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 l="26155" r="26765"/>
          <a:stretch>
            <a:fillRect/>
          </a:stretch>
        </p:blipFill>
        <p:spPr bwMode="auto">
          <a:xfrm>
            <a:off x="6660232" y="5030104"/>
            <a:ext cx="2088232" cy="1495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Прямоугольник 17"/>
          <p:cNvSpPr/>
          <p:nvPr/>
        </p:nvSpPr>
        <p:spPr>
          <a:xfrm>
            <a:off x="755576" y="2053297"/>
            <a:ext cx="6654963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6000" b="1" dirty="0" smtClean="0">
                <a:solidFill>
                  <a:srgbClr val="008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БАЗОВОЕ ЗАНЯТИЕ </a:t>
            </a:r>
            <a:endParaRPr lang="ru-RU" sz="6000" dirty="0">
              <a:solidFill>
                <a:srgbClr val="00808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" name="Picture 4" descr="C:\Users\Dulesova\Desktop\для размещения на сайт\фото для слайд-шоу\шаблон для фото2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68750" y="-97200"/>
            <a:ext cx="2950137" cy="2950136"/>
          </a:xfrm>
          <a:prstGeom prst="rect">
            <a:avLst/>
          </a:prstGeom>
          <a:noFill/>
        </p:spPr>
      </p:pic>
      <p:sp>
        <p:nvSpPr>
          <p:cNvPr id="19" name="Заголовок 1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21" name="Содержимое 20"/>
          <p:cNvSpPr>
            <a:spLocks noGrp="1"/>
          </p:cNvSpPr>
          <p:nvPr>
            <p:ph sz="half" idx="1"/>
          </p:nvPr>
        </p:nvSpPr>
        <p:spPr>
          <a:xfrm>
            <a:off x="3851920" y="3429000"/>
            <a:ext cx="643880" cy="2697163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4338" name="Picture 2" descr="C:\Users\1\Desktop\1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528" y="1700808"/>
            <a:ext cx="7128792" cy="4464496"/>
          </a:xfrm>
          <a:prstGeom prst="rect">
            <a:avLst/>
          </a:prstGeom>
          <a:noFill/>
        </p:spPr>
      </p:pic>
      <p:sp>
        <p:nvSpPr>
          <p:cNvPr id="24" name="Содержимое 23"/>
          <p:cNvSpPr>
            <a:spLocks noGrp="1"/>
          </p:cNvSpPr>
          <p:nvPr>
            <p:ph sz="half" idx="2"/>
          </p:nvPr>
        </p:nvSpPr>
        <p:spPr>
          <a:xfrm>
            <a:off x="251520" y="1600201"/>
            <a:ext cx="8435280" cy="4277072"/>
          </a:xfrm>
        </p:spPr>
        <p:txBody>
          <a:bodyPr/>
          <a:lstStyle/>
          <a:p>
            <a:endParaRPr lang="ru-RU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126000" y="1470582"/>
            <a:ext cx="8858312" cy="5203148"/>
          </a:xfrm>
          <a:prstGeom prst="roundRect">
            <a:avLst>
              <a:gd name="adj" fmla="val 1801"/>
            </a:avLst>
          </a:prstGeom>
          <a:solidFill>
            <a:srgbClr val="FFFFD5"/>
          </a:solidFill>
          <a:ln>
            <a:solidFill>
              <a:srgbClr val="1C726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569" tIns="49785" rIns="99569" bIns="49785" rtlCol="0" anchor="ctr"/>
          <a:lstStyle/>
          <a:p>
            <a:pPr algn="ctr"/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0" y="357166"/>
            <a:ext cx="7215206" cy="428628"/>
          </a:xfrm>
          <a:prstGeom prst="rect">
            <a:avLst/>
          </a:prstGeom>
          <a:solidFill>
            <a:srgbClr val="FFFFD5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569" tIns="49785" rIns="99569" bIns="49785" rtlCol="0" anchor="ctr"/>
          <a:lstStyle/>
          <a:p>
            <a:pPr algn="ctr">
              <a:lnSpc>
                <a:spcPts val="2200"/>
              </a:lnSpc>
            </a:pPr>
            <a:r>
              <a:rPr lang="en-US" sz="2600" b="1" dirty="0" smtClean="0">
                <a:solidFill>
                  <a:srgbClr val="1C7262"/>
                </a:solidFill>
              </a:rPr>
              <a:t> </a:t>
            </a:r>
            <a:r>
              <a:rPr lang="ru-RU" sz="2000" b="1" dirty="0" smtClean="0">
                <a:solidFill>
                  <a:srgbClr val="1C726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ТЕМАТИЧЕСКИЕ МОДУЛИ ПРОГРАММЫ</a:t>
            </a:r>
            <a:endParaRPr lang="ru-RU" sz="2000" b="1" dirty="0">
              <a:solidFill>
                <a:srgbClr val="1C726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" y="-4986"/>
            <a:ext cx="7500958" cy="362152"/>
          </a:xfrm>
          <a:prstGeom prst="rect">
            <a:avLst/>
          </a:prstGeom>
          <a:noFill/>
        </p:spPr>
        <p:txBody>
          <a:bodyPr wrap="square" lIns="99569" tIns="49785" rIns="99569" bIns="49785" rtlCol="0">
            <a:spAutoFit/>
          </a:bodyPr>
          <a:lstStyle/>
          <a:p>
            <a:pPr algn="ctr"/>
            <a:r>
              <a:rPr lang="ru-RU" sz="17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УНИВЕРСАЛЬНЫЙ КОД  БЕЗОПАСНОСТИ -</a:t>
            </a:r>
            <a:endParaRPr lang="ru-RU" sz="17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 rot="2705580">
            <a:off x="7884002" y="158593"/>
            <a:ext cx="194307" cy="198458"/>
          </a:xfrm>
          <a:prstGeom prst="rect">
            <a:avLst/>
          </a:prstGeom>
          <a:solidFill>
            <a:srgbClr val="FFFFD5"/>
          </a:solidFill>
          <a:ln w="19050">
            <a:solidFill>
              <a:srgbClr val="25978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569" tIns="49785" rIns="99569" bIns="49785" rtlCol="0" anchor="ctr"/>
          <a:lstStyle/>
          <a:p>
            <a:pPr algn="ctr"/>
            <a:r>
              <a:rPr lang="ru-RU" sz="1300" b="1" dirty="0" smtClean="0">
                <a:solidFill>
                  <a:srgbClr val="1C726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</a:t>
            </a:r>
            <a:endParaRPr lang="ru-RU" sz="1300" b="1" dirty="0">
              <a:solidFill>
                <a:srgbClr val="1C726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 rot="2705580">
            <a:off x="8083360" y="356418"/>
            <a:ext cx="194307" cy="198458"/>
          </a:xfrm>
          <a:prstGeom prst="rect">
            <a:avLst/>
          </a:prstGeom>
          <a:solidFill>
            <a:srgbClr val="FFFFD5"/>
          </a:solidFill>
          <a:ln w="19050">
            <a:solidFill>
              <a:srgbClr val="25978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569" tIns="49785" rIns="99569" bIns="49785" rtlCol="0" anchor="ctr"/>
          <a:lstStyle/>
          <a:p>
            <a:pPr algn="ctr"/>
            <a:r>
              <a:rPr lang="ru-RU" sz="1300" b="1" dirty="0" smtClean="0">
                <a:solidFill>
                  <a:srgbClr val="1C726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</a:t>
            </a:r>
            <a:endParaRPr lang="ru-RU" sz="1300" b="1" dirty="0">
              <a:solidFill>
                <a:srgbClr val="1C726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 rot="2705580">
            <a:off x="8279050" y="548014"/>
            <a:ext cx="194307" cy="198458"/>
          </a:xfrm>
          <a:prstGeom prst="rect">
            <a:avLst/>
          </a:prstGeom>
          <a:solidFill>
            <a:srgbClr val="FFFFD5"/>
          </a:solidFill>
          <a:ln w="19050">
            <a:solidFill>
              <a:srgbClr val="25978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569" tIns="49785" rIns="99569" bIns="49785" rtlCol="0" anchor="ctr"/>
          <a:lstStyle/>
          <a:p>
            <a:pPr algn="ctr"/>
            <a:r>
              <a:rPr lang="ru-RU" sz="1300" b="1" dirty="0" smtClean="0">
                <a:solidFill>
                  <a:srgbClr val="1C726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</a:t>
            </a:r>
            <a:endParaRPr lang="ru-RU" sz="1300" b="1" dirty="0">
              <a:solidFill>
                <a:srgbClr val="1C726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 rot="2705580">
            <a:off x="8480321" y="745076"/>
            <a:ext cx="194307" cy="198458"/>
          </a:xfrm>
          <a:prstGeom prst="rect">
            <a:avLst/>
          </a:prstGeom>
          <a:solidFill>
            <a:srgbClr val="FFFFD5"/>
          </a:solidFill>
          <a:ln w="19050">
            <a:solidFill>
              <a:srgbClr val="25978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569" tIns="49785" rIns="99569" bIns="49785" rtlCol="0" anchor="ctr"/>
          <a:lstStyle/>
          <a:p>
            <a:pPr algn="ctr"/>
            <a:r>
              <a:rPr lang="ru-RU" sz="1300" b="1" dirty="0" smtClean="0">
                <a:solidFill>
                  <a:srgbClr val="1C726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</a:t>
            </a:r>
            <a:endParaRPr lang="ru-RU" sz="1300" b="1" dirty="0">
              <a:solidFill>
                <a:srgbClr val="1C726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Прямоугольник 9"/>
          <p:cNvSpPr/>
          <p:nvPr/>
        </p:nvSpPr>
        <p:spPr>
          <a:xfrm rot="2705580">
            <a:off x="8676011" y="936672"/>
            <a:ext cx="194307" cy="198458"/>
          </a:xfrm>
          <a:prstGeom prst="rect">
            <a:avLst/>
          </a:prstGeom>
          <a:solidFill>
            <a:srgbClr val="FFFFD5"/>
          </a:solidFill>
          <a:ln w="19050">
            <a:solidFill>
              <a:srgbClr val="25978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569" tIns="49785" rIns="99569" bIns="49785" rtlCol="0" anchor="ctr"/>
          <a:lstStyle/>
          <a:p>
            <a:pPr algn="ctr"/>
            <a:r>
              <a:rPr lang="ru-RU" sz="1300" b="1" dirty="0" smtClean="0">
                <a:solidFill>
                  <a:srgbClr val="1C726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</a:t>
            </a:r>
            <a:endParaRPr lang="ru-RU" sz="1300" b="1" dirty="0">
              <a:solidFill>
                <a:srgbClr val="1C726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Прямоугольный треугольник 10"/>
          <p:cNvSpPr/>
          <p:nvPr/>
        </p:nvSpPr>
        <p:spPr>
          <a:xfrm rot="10800000">
            <a:off x="8028786" y="62279"/>
            <a:ext cx="952706" cy="932781"/>
          </a:xfrm>
          <a:prstGeom prst="rtTriangle">
            <a:avLst/>
          </a:prstGeom>
          <a:solidFill>
            <a:srgbClr val="FFFFD5"/>
          </a:solidFill>
          <a:ln w="19050">
            <a:solidFill>
              <a:srgbClr val="25978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569" tIns="49785" rIns="99569" bIns="49785" rtlCol="0" anchor="ctr"/>
          <a:lstStyle/>
          <a:p>
            <a:pPr algn="ctr"/>
            <a:endParaRPr lang="ru-RU"/>
          </a:p>
        </p:txBody>
      </p:sp>
      <p:pic>
        <p:nvPicPr>
          <p:cNvPr id="12" name="Picture 2" descr="C:\Users\Dulesova\Desktop\птб 2012\рыжик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638416" y="367393"/>
            <a:ext cx="270266" cy="239008"/>
          </a:xfrm>
          <a:prstGeom prst="rect">
            <a:avLst/>
          </a:prstGeom>
          <a:noFill/>
        </p:spPr>
      </p:pic>
      <p:sp>
        <p:nvSpPr>
          <p:cNvPr id="13" name="Прямоугольный треугольник 12"/>
          <p:cNvSpPr/>
          <p:nvPr/>
        </p:nvSpPr>
        <p:spPr>
          <a:xfrm rot="2700000">
            <a:off x="8877282" y="1133735"/>
            <a:ext cx="194307" cy="198458"/>
          </a:xfrm>
          <a:prstGeom prst="rtTriangle">
            <a:avLst/>
          </a:prstGeom>
          <a:solidFill>
            <a:srgbClr val="FFFFD5"/>
          </a:solidFill>
          <a:ln w="19050">
            <a:solidFill>
              <a:srgbClr val="25978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569" tIns="49785" rIns="99569" bIns="49785" rtlCol="0" anchor="ctr"/>
          <a:lstStyle/>
          <a:p>
            <a:pPr algn="ctr"/>
            <a:endParaRPr lang="ru-RU"/>
          </a:p>
        </p:txBody>
      </p:sp>
      <p:sp>
        <p:nvSpPr>
          <p:cNvPr id="14" name="Прямоугольный треугольник 13"/>
          <p:cNvSpPr/>
          <p:nvPr/>
        </p:nvSpPr>
        <p:spPr>
          <a:xfrm rot="18900000">
            <a:off x="7683469" y="-29752"/>
            <a:ext cx="198458" cy="194307"/>
          </a:xfrm>
          <a:prstGeom prst="rtTriangle">
            <a:avLst/>
          </a:prstGeom>
          <a:solidFill>
            <a:srgbClr val="FFFFD5"/>
          </a:solidFill>
          <a:ln w="19050">
            <a:solidFill>
              <a:srgbClr val="25978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569" tIns="49785" rIns="99569" bIns="49785" rtlCol="0" anchor="ctr"/>
          <a:lstStyle/>
          <a:p>
            <a:pPr algn="ctr"/>
            <a:endParaRPr lang="ru-RU"/>
          </a:p>
        </p:txBody>
      </p:sp>
      <p:sp>
        <p:nvSpPr>
          <p:cNvPr id="15" name="TextBox 14"/>
          <p:cNvSpPr txBox="1"/>
          <p:nvPr/>
        </p:nvSpPr>
        <p:spPr>
          <a:xfrm>
            <a:off x="8162064" y="62281"/>
            <a:ext cx="850299" cy="223653"/>
          </a:xfrm>
          <a:prstGeom prst="rect">
            <a:avLst/>
          </a:prstGeom>
          <a:noFill/>
        </p:spPr>
        <p:txBody>
          <a:bodyPr wrap="none" lIns="99569" tIns="49785" rIns="99569" bIns="49785" rtlCol="0">
            <a:spAutoFit/>
          </a:bodyPr>
          <a:lstStyle/>
          <a:p>
            <a:r>
              <a:rPr lang="en-US" sz="800" b="1" dirty="0" smtClean="0">
                <a:solidFill>
                  <a:srgbClr val="1C726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www.kcspm.ru</a:t>
            </a:r>
            <a:endParaRPr lang="ru-RU" sz="800" b="1" dirty="0">
              <a:solidFill>
                <a:srgbClr val="1C726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289" name="Rectangle 1"/>
          <p:cNvSpPr>
            <a:spLocks noChangeArrowheads="1"/>
          </p:cNvSpPr>
          <p:nvPr/>
        </p:nvSpPr>
        <p:spPr bwMode="auto">
          <a:xfrm>
            <a:off x="576064" y="3573365"/>
            <a:ext cx="6012160" cy="2123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6600" b="1" dirty="0" smtClean="0">
                <a:solidFill>
                  <a:srgbClr val="008080"/>
                </a:solidFill>
              </a:rPr>
              <a:t>Безопасность в быту</a:t>
            </a:r>
            <a:r>
              <a:rPr lang="ru-RU" sz="6600" dirty="0" smtClean="0">
                <a:solidFill>
                  <a:srgbClr val="008080"/>
                </a:solidFill>
              </a:rPr>
              <a:t> </a:t>
            </a:r>
          </a:p>
        </p:txBody>
      </p:sp>
      <p:pic>
        <p:nvPicPr>
          <p:cNvPr id="1026" name="Picture 2" descr="J:\1.pn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804248" y="3212976"/>
            <a:ext cx="1440160" cy="1440160"/>
          </a:xfrm>
          <a:prstGeom prst="rect">
            <a:avLst/>
          </a:prstGeom>
          <a:noFill/>
        </p:spPr>
      </p:pic>
      <p:sp>
        <p:nvSpPr>
          <p:cNvPr id="20" name="Прямоугольник 19"/>
          <p:cNvSpPr/>
          <p:nvPr/>
        </p:nvSpPr>
        <p:spPr>
          <a:xfrm>
            <a:off x="1709825" y="2209852"/>
            <a:ext cx="4081310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6000" b="1" dirty="0" smtClean="0">
                <a:solidFill>
                  <a:srgbClr val="008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МОДУЛЬ 1. </a:t>
            </a:r>
            <a:endParaRPr lang="ru-RU" sz="6000" dirty="0">
              <a:solidFill>
                <a:srgbClr val="00808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2" name="Picture 8" descr="\\Fileserver\storage3\методический отдел\ОТЧЁТЫ\ПТБ\фотоотчет\подбор фото к отчету\10-11. быт\DSC_018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97600" y="48372"/>
            <a:ext cx="2952000" cy="2952000"/>
          </a:xfrm>
          <a:prstGeom prst="diamond">
            <a:avLst/>
          </a:prstGeom>
          <a:noFill/>
          <a:ln w="41275">
            <a:solidFill>
              <a:srgbClr val="236B47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126000" y="1512000"/>
            <a:ext cx="8858312" cy="5203148"/>
          </a:xfrm>
          <a:prstGeom prst="roundRect">
            <a:avLst>
              <a:gd name="adj" fmla="val 1801"/>
            </a:avLst>
          </a:prstGeom>
          <a:solidFill>
            <a:srgbClr val="FFFFD5"/>
          </a:solidFill>
          <a:ln>
            <a:solidFill>
              <a:srgbClr val="1C726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569" tIns="49785" rIns="99569" bIns="49785" rtlCol="0" anchor="ctr"/>
          <a:lstStyle/>
          <a:p>
            <a:pPr algn="ctr"/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0" y="357166"/>
            <a:ext cx="7215206" cy="428628"/>
          </a:xfrm>
          <a:prstGeom prst="rect">
            <a:avLst/>
          </a:prstGeom>
          <a:solidFill>
            <a:srgbClr val="FFFFD5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569" tIns="49785" rIns="99569" bIns="49785" rtlCol="0" anchor="ctr"/>
          <a:lstStyle/>
          <a:p>
            <a:pPr algn="ctr">
              <a:lnSpc>
                <a:spcPts val="2200"/>
              </a:lnSpc>
            </a:pPr>
            <a:r>
              <a:rPr lang="en-US" sz="2600" b="1" dirty="0" smtClean="0">
                <a:solidFill>
                  <a:srgbClr val="1C7262"/>
                </a:solidFill>
              </a:rPr>
              <a:t> </a:t>
            </a:r>
            <a:r>
              <a:rPr lang="ru-RU" sz="2000" b="1" dirty="0" smtClean="0">
                <a:solidFill>
                  <a:srgbClr val="1C726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ТЕМАТИЧЕСКИЕ МОДУЛИ ПРОГРАММЫ</a:t>
            </a:r>
            <a:endParaRPr lang="ru-RU" sz="2000" b="1" dirty="0">
              <a:solidFill>
                <a:srgbClr val="1C726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" y="-4986"/>
            <a:ext cx="7500958" cy="362152"/>
          </a:xfrm>
          <a:prstGeom prst="rect">
            <a:avLst/>
          </a:prstGeom>
          <a:noFill/>
        </p:spPr>
        <p:txBody>
          <a:bodyPr wrap="square" lIns="99569" tIns="49785" rIns="99569" bIns="49785" rtlCol="0">
            <a:spAutoFit/>
          </a:bodyPr>
          <a:lstStyle/>
          <a:p>
            <a:pPr algn="ctr"/>
            <a:r>
              <a:rPr lang="ru-RU" sz="17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УНИВЕРСАЛЬНЫЙ КОД  БЕЗОПАСНОСТИ -</a:t>
            </a:r>
            <a:endParaRPr lang="ru-RU" sz="17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 rot="2705580">
            <a:off x="7884002" y="158593"/>
            <a:ext cx="194307" cy="198458"/>
          </a:xfrm>
          <a:prstGeom prst="rect">
            <a:avLst/>
          </a:prstGeom>
          <a:solidFill>
            <a:srgbClr val="FFFFD5"/>
          </a:solidFill>
          <a:ln w="19050">
            <a:solidFill>
              <a:srgbClr val="25978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569" tIns="49785" rIns="99569" bIns="49785" rtlCol="0" anchor="ctr"/>
          <a:lstStyle/>
          <a:p>
            <a:pPr algn="ctr"/>
            <a:r>
              <a:rPr lang="ru-RU" sz="1300" b="1" dirty="0" smtClean="0">
                <a:solidFill>
                  <a:srgbClr val="1C726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</a:t>
            </a:r>
            <a:endParaRPr lang="ru-RU" sz="1300" b="1" dirty="0">
              <a:solidFill>
                <a:srgbClr val="1C726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 rot="2705580">
            <a:off x="8083360" y="356418"/>
            <a:ext cx="194307" cy="198458"/>
          </a:xfrm>
          <a:prstGeom prst="rect">
            <a:avLst/>
          </a:prstGeom>
          <a:solidFill>
            <a:srgbClr val="FFFFD5"/>
          </a:solidFill>
          <a:ln w="19050">
            <a:solidFill>
              <a:srgbClr val="25978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569" tIns="49785" rIns="99569" bIns="49785" rtlCol="0" anchor="ctr"/>
          <a:lstStyle/>
          <a:p>
            <a:pPr algn="ctr"/>
            <a:r>
              <a:rPr lang="ru-RU" sz="1300" b="1" dirty="0" smtClean="0">
                <a:solidFill>
                  <a:srgbClr val="1C726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</a:t>
            </a:r>
            <a:endParaRPr lang="ru-RU" sz="1300" b="1" dirty="0">
              <a:solidFill>
                <a:srgbClr val="1C726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 rot="2705580">
            <a:off x="8279050" y="548014"/>
            <a:ext cx="194307" cy="198458"/>
          </a:xfrm>
          <a:prstGeom prst="rect">
            <a:avLst/>
          </a:prstGeom>
          <a:solidFill>
            <a:srgbClr val="FFFFD5"/>
          </a:solidFill>
          <a:ln w="19050">
            <a:solidFill>
              <a:srgbClr val="25978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569" tIns="49785" rIns="99569" bIns="49785" rtlCol="0" anchor="ctr"/>
          <a:lstStyle/>
          <a:p>
            <a:pPr algn="ctr"/>
            <a:r>
              <a:rPr lang="ru-RU" sz="1300" b="1" dirty="0" smtClean="0">
                <a:solidFill>
                  <a:srgbClr val="1C726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</a:t>
            </a:r>
            <a:endParaRPr lang="ru-RU" sz="1300" b="1" dirty="0">
              <a:solidFill>
                <a:srgbClr val="1C726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 rot="2705580">
            <a:off x="8480321" y="745076"/>
            <a:ext cx="194307" cy="198458"/>
          </a:xfrm>
          <a:prstGeom prst="rect">
            <a:avLst/>
          </a:prstGeom>
          <a:solidFill>
            <a:srgbClr val="FFFFD5"/>
          </a:solidFill>
          <a:ln w="19050">
            <a:solidFill>
              <a:srgbClr val="25978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569" tIns="49785" rIns="99569" bIns="49785" rtlCol="0" anchor="ctr"/>
          <a:lstStyle/>
          <a:p>
            <a:pPr algn="ctr"/>
            <a:r>
              <a:rPr lang="ru-RU" sz="1300" b="1" dirty="0" smtClean="0">
                <a:solidFill>
                  <a:srgbClr val="1C726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</a:t>
            </a:r>
            <a:endParaRPr lang="ru-RU" sz="1300" b="1" dirty="0">
              <a:solidFill>
                <a:srgbClr val="1C726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Прямоугольник 9"/>
          <p:cNvSpPr/>
          <p:nvPr/>
        </p:nvSpPr>
        <p:spPr>
          <a:xfrm rot="2705580">
            <a:off x="8676011" y="936672"/>
            <a:ext cx="194307" cy="198458"/>
          </a:xfrm>
          <a:prstGeom prst="rect">
            <a:avLst/>
          </a:prstGeom>
          <a:solidFill>
            <a:srgbClr val="FFFFD5"/>
          </a:solidFill>
          <a:ln w="19050">
            <a:solidFill>
              <a:srgbClr val="25978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569" tIns="49785" rIns="99569" bIns="49785" rtlCol="0" anchor="ctr"/>
          <a:lstStyle/>
          <a:p>
            <a:pPr algn="ctr"/>
            <a:r>
              <a:rPr lang="ru-RU" sz="1300" b="1" dirty="0" smtClean="0">
                <a:solidFill>
                  <a:srgbClr val="1C726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</a:t>
            </a:r>
            <a:endParaRPr lang="ru-RU" sz="1300" b="1" dirty="0">
              <a:solidFill>
                <a:srgbClr val="1C726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Прямоугольный треугольник 10"/>
          <p:cNvSpPr/>
          <p:nvPr/>
        </p:nvSpPr>
        <p:spPr>
          <a:xfrm rot="10800000">
            <a:off x="8028786" y="62279"/>
            <a:ext cx="952706" cy="932781"/>
          </a:xfrm>
          <a:prstGeom prst="rtTriangle">
            <a:avLst/>
          </a:prstGeom>
          <a:solidFill>
            <a:srgbClr val="FFFFD5"/>
          </a:solidFill>
          <a:ln w="19050">
            <a:solidFill>
              <a:srgbClr val="25978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569" tIns="49785" rIns="99569" bIns="49785" rtlCol="0" anchor="ctr"/>
          <a:lstStyle/>
          <a:p>
            <a:pPr algn="ctr"/>
            <a:endParaRPr lang="ru-RU"/>
          </a:p>
        </p:txBody>
      </p:sp>
      <p:pic>
        <p:nvPicPr>
          <p:cNvPr id="12" name="Picture 2" descr="C:\Users\Dulesova\Desktop\птб 2012\рыжик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638416" y="367393"/>
            <a:ext cx="270266" cy="239008"/>
          </a:xfrm>
          <a:prstGeom prst="rect">
            <a:avLst/>
          </a:prstGeom>
          <a:noFill/>
        </p:spPr>
      </p:pic>
      <p:sp>
        <p:nvSpPr>
          <p:cNvPr id="13" name="Прямоугольный треугольник 12"/>
          <p:cNvSpPr/>
          <p:nvPr/>
        </p:nvSpPr>
        <p:spPr>
          <a:xfrm rot="2700000">
            <a:off x="8877282" y="1133735"/>
            <a:ext cx="194307" cy="198458"/>
          </a:xfrm>
          <a:prstGeom prst="rtTriangle">
            <a:avLst/>
          </a:prstGeom>
          <a:solidFill>
            <a:srgbClr val="FFFFD5"/>
          </a:solidFill>
          <a:ln w="19050">
            <a:solidFill>
              <a:srgbClr val="25978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569" tIns="49785" rIns="99569" bIns="49785" rtlCol="0" anchor="ctr"/>
          <a:lstStyle/>
          <a:p>
            <a:pPr algn="ctr"/>
            <a:endParaRPr lang="ru-RU"/>
          </a:p>
        </p:txBody>
      </p:sp>
      <p:sp>
        <p:nvSpPr>
          <p:cNvPr id="14" name="Прямоугольный треугольник 13"/>
          <p:cNvSpPr/>
          <p:nvPr/>
        </p:nvSpPr>
        <p:spPr>
          <a:xfrm rot="18900000">
            <a:off x="7683469" y="-29752"/>
            <a:ext cx="198458" cy="194307"/>
          </a:xfrm>
          <a:prstGeom prst="rtTriangle">
            <a:avLst/>
          </a:prstGeom>
          <a:solidFill>
            <a:srgbClr val="FFFFD5"/>
          </a:solidFill>
          <a:ln w="19050">
            <a:solidFill>
              <a:srgbClr val="25978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569" tIns="49785" rIns="99569" bIns="49785" rtlCol="0" anchor="ctr"/>
          <a:lstStyle/>
          <a:p>
            <a:pPr algn="ctr"/>
            <a:endParaRPr lang="ru-RU"/>
          </a:p>
        </p:txBody>
      </p:sp>
      <p:sp>
        <p:nvSpPr>
          <p:cNvPr id="15" name="TextBox 14"/>
          <p:cNvSpPr txBox="1"/>
          <p:nvPr/>
        </p:nvSpPr>
        <p:spPr>
          <a:xfrm>
            <a:off x="8162064" y="62281"/>
            <a:ext cx="850299" cy="223653"/>
          </a:xfrm>
          <a:prstGeom prst="rect">
            <a:avLst/>
          </a:prstGeom>
          <a:noFill/>
        </p:spPr>
        <p:txBody>
          <a:bodyPr wrap="none" lIns="99569" tIns="49785" rIns="99569" bIns="49785" rtlCol="0">
            <a:spAutoFit/>
          </a:bodyPr>
          <a:lstStyle/>
          <a:p>
            <a:r>
              <a:rPr lang="en-US" sz="800" b="1" dirty="0" smtClean="0">
                <a:solidFill>
                  <a:srgbClr val="1C726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www.kcspm.ru</a:t>
            </a:r>
            <a:endParaRPr lang="ru-RU" sz="800" b="1" dirty="0">
              <a:solidFill>
                <a:srgbClr val="1C726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2290" name="Picture 2" descr="J:\5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60232" y="3645024"/>
            <a:ext cx="1801813" cy="1804987"/>
          </a:xfrm>
          <a:prstGeom prst="rect">
            <a:avLst/>
          </a:prstGeom>
          <a:noFill/>
        </p:spPr>
      </p:pic>
      <p:sp>
        <p:nvSpPr>
          <p:cNvPr id="19" name="Rectangle 1"/>
          <p:cNvSpPr>
            <a:spLocks noChangeArrowheads="1"/>
          </p:cNvSpPr>
          <p:nvPr/>
        </p:nvSpPr>
        <p:spPr bwMode="auto">
          <a:xfrm>
            <a:off x="670838" y="3411669"/>
            <a:ext cx="6012160" cy="2123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6600" b="1" dirty="0" smtClean="0">
                <a:solidFill>
                  <a:srgbClr val="008080"/>
                </a:solidFill>
              </a:rPr>
              <a:t>Безопасность </a:t>
            </a:r>
          </a:p>
          <a:p>
            <a:pPr algn="ctr"/>
            <a:r>
              <a:rPr lang="ru-RU" sz="6600" b="1" dirty="0" smtClean="0">
                <a:solidFill>
                  <a:srgbClr val="008080"/>
                </a:solidFill>
              </a:rPr>
              <a:t>в природе</a:t>
            </a:r>
            <a:r>
              <a:rPr lang="ru-RU" sz="6600" dirty="0" smtClean="0">
                <a:solidFill>
                  <a:srgbClr val="008080"/>
                </a:solidFill>
              </a:rPr>
              <a:t> 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1475656" y="2168451"/>
            <a:ext cx="4081310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6000" b="1" dirty="0" smtClean="0">
                <a:solidFill>
                  <a:srgbClr val="008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МОДУЛЬ 2. </a:t>
            </a:r>
            <a:endParaRPr lang="ru-RU" sz="6000" dirty="0">
              <a:solidFill>
                <a:srgbClr val="00808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1" name="Picture 5" descr="\\Fileserver\storage3\методический отдел\ОТЧЁТЫ\ПТБ\фотоотчет\подбор фото к отчету\3.о проекте\акценты программы\DSC_0184.JPG"/>
          <p:cNvPicPr>
            <a:picLocks noChangeAspect="1" noChangeArrowheads="1"/>
          </p:cNvPicPr>
          <p:nvPr/>
        </p:nvPicPr>
        <p:blipFill>
          <a:blip r:embed="rId4" cstate="print">
            <a:lum bright="10000" contrast="30000"/>
          </a:blip>
          <a:srcRect/>
          <a:stretch>
            <a:fillRect/>
          </a:stretch>
        </p:blipFill>
        <p:spPr bwMode="auto">
          <a:xfrm>
            <a:off x="5997600" y="48372"/>
            <a:ext cx="2951592" cy="2952000"/>
          </a:xfrm>
          <a:prstGeom prst="diamond">
            <a:avLst/>
          </a:prstGeom>
          <a:noFill/>
          <a:ln w="41275">
            <a:solidFill>
              <a:srgbClr val="236B47"/>
            </a:solidFill>
          </a:ln>
        </p:spPr>
      </p:pic>
    </p:spTree>
    <p:extLst>
      <p:ext uri="{BB962C8B-B14F-4D97-AF65-F5344CB8AC3E}">
        <p14:creationId xmlns:p14="http://schemas.microsoft.com/office/powerpoint/2010/main" val="15630214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126000" y="1512000"/>
            <a:ext cx="8858312" cy="5203148"/>
          </a:xfrm>
          <a:prstGeom prst="roundRect">
            <a:avLst>
              <a:gd name="adj" fmla="val 1801"/>
            </a:avLst>
          </a:prstGeom>
          <a:solidFill>
            <a:srgbClr val="FFFFD5"/>
          </a:solidFill>
          <a:ln>
            <a:solidFill>
              <a:srgbClr val="1C726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569" tIns="49785" rIns="99569" bIns="49785" rtlCol="0" anchor="ctr"/>
          <a:lstStyle/>
          <a:p>
            <a:pPr algn="ctr"/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0" y="357166"/>
            <a:ext cx="7215206" cy="428628"/>
          </a:xfrm>
          <a:prstGeom prst="rect">
            <a:avLst/>
          </a:prstGeom>
          <a:solidFill>
            <a:srgbClr val="FFFFD5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569" tIns="49785" rIns="99569" bIns="49785" rtlCol="0" anchor="ctr"/>
          <a:lstStyle/>
          <a:p>
            <a:pPr algn="ctr">
              <a:lnSpc>
                <a:spcPts val="2200"/>
              </a:lnSpc>
            </a:pPr>
            <a:r>
              <a:rPr lang="en-US" sz="2600" b="1" dirty="0" smtClean="0">
                <a:solidFill>
                  <a:srgbClr val="1C7262"/>
                </a:solidFill>
              </a:rPr>
              <a:t> </a:t>
            </a:r>
            <a:r>
              <a:rPr lang="ru-RU" sz="2000" b="1" dirty="0" smtClean="0">
                <a:solidFill>
                  <a:srgbClr val="1C726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ТЕМАТИЧЕСКИЕ МОДУЛИ ПРОГРАММЫ</a:t>
            </a:r>
            <a:endParaRPr lang="ru-RU" sz="2000" b="1" dirty="0">
              <a:solidFill>
                <a:srgbClr val="1C726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" y="-4986"/>
            <a:ext cx="7500958" cy="362152"/>
          </a:xfrm>
          <a:prstGeom prst="rect">
            <a:avLst/>
          </a:prstGeom>
          <a:noFill/>
        </p:spPr>
        <p:txBody>
          <a:bodyPr wrap="square" lIns="99569" tIns="49785" rIns="99569" bIns="49785" rtlCol="0">
            <a:spAutoFit/>
          </a:bodyPr>
          <a:lstStyle/>
          <a:p>
            <a:pPr algn="ctr"/>
            <a:r>
              <a:rPr lang="ru-RU" sz="17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УНИВЕРСАЛЬНЫЙ КОД  БЕЗОПАСНОСТИ -</a:t>
            </a:r>
            <a:endParaRPr lang="ru-RU" sz="17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 rot="2705580">
            <a:off x="7884002" y="158593"/>
            <a:ext cx="194307" cy="198458"/>
          </a:xfrm>
          <a:prstGeom prst="rect">
            <a:avLst/>
          </a:prstGeom>
          <a:solidFill>
            <a:srgbClr val="FFFFD5"/>
          </a:solidFill>
          <a:ln w="19050">
            <a:solidFill>
              <a:srgbClr val="25978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569" tIns="49785" rIns="99569" bIns="49785" rtlCol="0" anchor="ctr"/>
          <a:lstStyle/>
          <a:p>
            <a:pPr algn="ctr"/>
            <a:r>
              <a:rPr lang="ru-RU" sz="1300" b="1" dirty="0" smtClean="0">
                <a:solidFill>
                  <a:srgbClr val="1C726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</a:t>
            </a:r>
            <a:endParaRPr lang="ru-RU" sz="1300" b="1" dirty="0">
              <a:solidFill>
                <a:srgbClr val="1C726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 rot="2705580">
            <a:off x="8083360" y="356418"/>
            <a:ext cx="194307" cy="198458"/>
          </a:xfrm>
          <a:prstGeom prst="rect">
            <a:avLst/>
          </a:prstGeom>
          <a:solidFill>
            <a:srgbClr val="FFFFD5"/>
          </a:solidFill>
          <a:ln w="19050">
            <a:solidFill>
              <a:srgbClr val="25978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569" tIns="49785" rIns="99569" bIns="49785" rtlCol="0" anchor="ctr"/>
          <a:lstStyle/>
          <a:p>
            <a:pPr algn="ctr"/>
            <a:r>
              <a:rPr lang="ru-RU" sz="1300" b="1" dirty="0" smtClean="0">
                <a:solidFill>
                  <a:srgbClr val="1C726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</a:t>
            </a:r>
            <a:endParaRPr lang="ru-RU" sz="1300" b="1" dirty="0">
              <a:solidFill>
                <a:srgbClr val="1C726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 rot="2705580">
            <a:off x="8279050" y="548014"/>
            <a:ext cx="194307" cy="198458"/>
          </a:xfrm>
          <a:prstGeom prst="rect">
            <a:avLst/>
          </a:prstGeom>
          <a:solidFill>
            <a:srgbClr val="FFFFD5"/>
          </a:solidFill>
          <a:ln w="19050">
            <a:solidFill>
              <a:srgbClr val="25978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569" tIns="49785" rIns="99569" bIns="49785" rtlCol="0" anchor="ctr"/>
          <a:lstStyle/>
          <a:p>
            <a:pPr algn="ctr"/>
            <a:r>
              <a:rPr lang="ru-RU" sz="1300" b="1" dirty="0" smtClean="0">
                <a:solidFill>
                  <a:srgbClr val="1C726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</a:t>
            </a:r>
            <a:endParaRPr lang="ru-RU" sz="1300" b="1" dirty="0">
              <a:solidFill>
                <a:srgbClr val="1C726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 rot="2705580">
            <a:off x="8480321" y="745076"/>
            <a:ext cx="194307" cy="198458"/>
          </a:xfrm>
          <a:prstGeom prst="rect">
            <a:avLst/>
          </a:prstGeom>
          <a:solidFill>
            <a:srgbClr val="FFFFD5"/>
          </a:solidFill>
          <a:ln w="19050">
            <a:solidFill>
              <a:srgbClr val="25978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569" tIns="49785" rIns="99569" bIns="49785" rtlCol="0" anchor="ctr"/>
          <a:lstStyle/>
          <a:p>
            <a:pPr algn="ctr"/>
            <a:r>
              <a:rPr lang="ru-RU" sz="1300" b="1" dirty="0" smtClean="0">
                <a:solidFill>
                  <a:srgbClr val="1C726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</a:t>
            </a:r>
            <a:endParaRPr lang="ru-RU" sz="1300" b="1" dirty="0">
              <a:solidFill>
                <a:srgbClr val="1C726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Прямоугольник 9"/>
          <p:cNvSpPr/>
          <p:nvPr/>
        </p:nvSpPr>
        <p:spPr>
          <a:xfrm rot="2705580">
            <a:off x="8676011" y="936672"/>
            <a:ext cx="194307" cy="198458"/>
          </a:xfrm>
          <a:prstGeom prst="rect">
            <a:avLst/>
          </a:prstGeom>
          <a:solidFill>
            <a:srgbClr val="FFFFD5"/>
          </a:solidFill>
          <a:ln w="19050">
            <a:solidFill>
              <a:srgbClr val="25978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569" tIns="49785" rIns="99569" bIns="49785" rtlCol="0" anchor="ctr"/>
          <a:lstStyle/>
          <a:p>
            <a:pPr algn="ctr"/>
            <a:r>
              <a:rPr lang="ru-RU" sz="1300" b="1" dirty="0" smtClean="0">
                <a:solidFill>
                  <a:srgbClr val="1C726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</a:t>
            </a:r>
            <a:endParaRPr lang="ru-RU" sz="1300" b="1" dirty="0">
              <a:solidFill>
                <a:srgbClr val="1C726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Прямоугольный треугольник 10"/>
          <p:cNvSpPr/>
          <p:nvPr/>
        </p:nvSpPr>
        <p:spPr>
          <a:xfrm rot="10800000">
            <a:off x="8028786" y="62279"/>
            <a:ext cx="952706" cy="932781"/>
          </a:xfrm>
          <a:prstGeom prst="rtTriangle">
            <a:avLst/>
          </a:prstGeom>
          <a:solidFill>
            <a:srgbClr val="FFFFD5"/>
          </a:solidFill>
          <a:ln w="19050">
            <a:solidFill>
              <a:srgbClr val="25978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569" tIns="49785" rIns="99569" bIns="49785" rtlCol="0" anchor="ctr"/>
          <a:lstStyle/>
          <a:p>
            <a:pPr algn="ctr"/>
            <a:endParaRPr lang="ru-RU"/>
          </a:p>
        </p:txBody>
      </p:sp>
      <p:pic>
        <p:nvPicPr>
          <p:cNvPr id="12" name="Picture 2" descr="C:\Users\Dulesova\Desktop\птб 2012\рыжик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638416" y="367393"/>
            <a:ext cx="270266" cy="239008"/>
          </a:xfrm>
          <a:prstGeom prst="rect">
            <a:avLst/>
          </a:prstGeom>
          <a:noFill/>
        </p:spPr>
      </p:pic>
      <p:sp>
        <p:nvSpPr>
          <p:cNvPr id="13" name="Прямоугольный треугольник 12"/>
          <p:cNvSpPr/>
          <p:nvPr/>
        </p:nvSpPr>
        <p:spPr>
          <a:xfrm rot="2700000">
            <a:off x="8877282" y="1133735"/>
            <a:ext cx="194307" cy="198458"/>
          </a:xfrm>
          <a:prstGeom prst="rtTriangle">
            <a:avLst/>
          </a:prstGeom>
          <a:solidFill>
            <a:srgbClr val="FFFFD5"/>
          </a:solidFill>
          <a:ln w="19050">
            <a:solidFill>
              <a:srgbClr val="25978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569" tIns="49785" rIns="99569" bIns="49785" rtlCol="0" anchor="ctr"/>
          <a:lstStyle/>
          <a:p>
            <a:pPr algn="ctr"/>
            <a:endParaRPr lang="ru-RU"/>
          </a:p>
        </p:txBody>
      </p:sp>
      <p:sp>
        <p:nvSpPr>
          <p:cNvPr id="14" name="Прямоугольный треугольник 13"/>
          <p:cNvSpPr/>
          <p:nvPr/>
        </p:nvSpPr>
        <p:spPr>
          <a:xfrm rot="18900000">
            <a:off x="7683469" y="-29752"/>
            <a:ext cx="198458" cy="194307"/>
          </a:xfrm>
          <a:prstGeom prst="rtTriangle">
            <a:avLst/>
          </a:prstGeom>
          <a:solidFill>
            <a:srgbClr val="FFFFD5"/>
          </a:solidFill>
          <a:ln w="19050">
            <a:solidFill>
              <a:srgbClr val="25978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569" tIns="49785" rIns="99569" bIns="49785" rtlCol="0" anchor="ctr"/>
          <a:lstStyle/>
          <a:p>
            <a:pPr algn="ctr"/>
            <a:endParaRPr lang="ru-RU"/>
          </a:p>
        </p:txBody>
      </p:sp>
      <p:sp>
        <p:nvSpPr>
          <p:cNvPr id="15" name="TextBox 14"/>
          <p:cNvSpPr txBox="1"/>
          <p:nvPr/>
        </p:nvSpPr>
        <p:spPr>
          <a:xfrm>
            <a:off x="8162064" y="62281"/>
            <a:ext cx="850299" cy="223653"/>
          </a:xfrm>
          <a:prstGeom prst="rect">
            <a:avLst/>
          </a:prstGeom>
          <a:noFill/>
        </p:spPr>
        <p:txBody>
          <a:bodyPr wrap="none" lIns="99569" tIns="49785" rIns="99569" bIns="49785" rtlCol="0">
            <a:spAutoFit/>
          </a:bodyPr>
          <a:lstStyle/>
          <a:p>
            <a:r>
              <a:rPr lang="en-US" sz="800" b="1" dirty="0" smtClean="0">
                <a:solidFill>
                  <a:srgbClr val="1C726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www.kcspm.ru</a:t>
            </a:r>
            <a:endParaRPr lang="ru-RU" sz="800" b="1" dirty="0">
              <a:solidFill>
                <a:srgbClr val="1C726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0" name="Picture 2" descr="J:\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60232" y="3861048"/>
            <a:ext cx="1804987" cy="1801813"/>
          </a:xfrm>
          <a:prstGeom prst="rect">
            <a:avLst/>
          </a:prstGeom>
          <a:noFill/>
        </p:spPr>
      </p:pic>
      <p:sp>
        <p:nvSpPr>
          <p:cNvPr id="20" name="Rectangle 1"/>
          <p:cNvSpPr>
            <a:spLocks noChangeArrowheads="1"/>
          </p:cNvSpPr>
          <p:nvPr/>
        </p:nvSpPr>
        <p:spPr bwMode="auto">
          <a:xfrm>
            <a:off x="576064" y="3661281"/>
            <a:ext cx="6012160" cy="2123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6600" b="1" dirty="0" smtClean="0">
                <a:solidFill>
                  <a:srgbClr val="008080"/>
                </a:solidFill>
              </a:rPr>
              <a:t>Безопасность в обществе</a:t>
            </a:r>
            <a:r>
              <a:rPr lang="ru-RU" sz="6600" dirty="0" smtClean="0">
                <a:solidFill>
                  <a:srgbClr val="008080"/>
                </a:solidFill>
              </a:rPr>
              <a:t> 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1541489" y="2132856"/>
            <a:ext cx="4081310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6000" b="1" dirty="0" smtClean="0">
                <a:solidFill>
                  <a:srgbClr val="008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МОДУЛЬ 3. </a:t>
            </a:r>
            <a:endParaRPr lang="ru-RU" sz="6000" dirty="0">
              <a:solidFill>
                <a:srgbClr val="00808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9" name="Picture 5" descr="\\Fileserver\storage3\методический отдел\ОТЧЁТЫ\ПТБ\фотоотчет\подбор фото к отчету\20-21. чужие\DSC_0007.JPG"/>
          <p:cNvPicPr>
            <a:picLocks noChangeAspect="1" noChangeArrowheads="1"/>
          </p:cNvPicPr>
          <p:nvPr/>
        </p:nvPicPr>
        <p:blipFill>
          <a:blip r:embed="rId4" cstate="print">
            <a:lum contrast="20000"/>
          </a:blip>
          <a:srcRect l="7319" t="17328" r="39923" b="-1806"/>
          <a:stretch>
            <a:fillRect/>
          </a:stretch>
        </p:blipFill>
        <p:spPr bwMode="auto">
          <a:xfrm>
            <a:off x="6000760" y="48372"/>
            <a:ext cx="2952000" cy="2952000"/>
          </a:xfrm>
          <a:prstGeom prst="diamond">
            <a:avLst/>
          </a:prstGeom>
          <a:noFill/>
          <a:ln w="41275">
            <a:solidFill>
              <a:srgbClr val="236B47"/>
            </a:solidFill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147006" y="1512000"/>
            <a:ext cx="8858312" cy="5203148"/>
          </a:xfrm>
          <a:prstGeom prst="roundRect">
            <a:avLst>
              <a:gd name="adj" fmla="val 1801"/>
            </a:avLst>
          </a:prstGeom>
          <a:solidFill>
            <a:srgbClr val="FFFFD5"/>
          </a:solidFill>
          <a:ln>
            <a:solidFill>
              <a:srgbClr val="1C726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569" tIns="49785" rIns="99569" bIns="49785" rtlCol="0" anchor="ctr"/>
          <a:lstStyle/>
          <a:p>
            <a:pPr algn="ctr"/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0" y="357166"/>
            <a:ext cx="7215206" cy="428628"/>
          </a:xfrm>
          <a:prstGeom prst="rect">
            <a:avLst/>
          </a:prstGeom>
          <a:solidFill>
            <a:srgbClr val="FFFFD5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569" tIns="49785" rIns="99569" bIns="49785" rtlCol="0" anchor="ctr"/>
          <a:lstStyle/>
          <a:p>
            <a:pPr algn="ctr">
              <a:lnSpc>
                <a:spcPts val="2200"/>
              </a:lnSpc>
            </a:pPr>
            <a:r>
              <a:rPr lang="en-US" sz="2600" b="1" dirty="0" smtClean="0">
                <a:solidFill>
                  <a:srgbClr val="1C7262"/>
                </a:solidFill>
              </a:rPr>
              <a:t> </a:t>
            </a:r>
            <a:r>
              <a:rPr lang="ru-RU" sz="2000" b="1" dirty="0" smtClean="0">
                <a:solidFill>
                  <a:srgbClr val="1C726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ТЕМАТИЧЕСКИЕ МОДУЛИ ПРОГРАММЫ</a:t>
            </a:r>
            <a:endParaRPr lang="ru-RU" sz="2000" b="1" dirty="0">
              <a:solidFill>
                <a:srgbClr val="1C726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" y="-4986"/>
            <a:ext cx="7500958" cy="362152"/>
          </a:xfrm>
          <a:prstGeom prst="rect">
            <a:avLst/>
          </a:prstGeom>
          <a:noFill/>
        </p:spPr>
        <p:txBody>
          <a:bodyPr wrap="square" lIns="99569" tIns="49785" rIns="99569" bIns="49785" rtlCol="0">
            <a:spAutoFit/>
          </a:bodyPr>
          <a:lstStyle/>
          <a:p>
            <a:pPr algn="ctr"/>
            <a:r>
              <a:rPr lang="ru-RU" sz="17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УНИВЕРСАЛЬНЫЙ КОД  БЕЗОПАСНОСТИ -</a:t>
            </a:r>
            <a:endParaRPr lang="ru-RU" sz="17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 rot="2705580">
            <a:off x="7884002" y="158593"/>
            <a:ext cx="194307" cy="198458"/>
          </a:xfrm>
          <a:prstGeom prst="rect">
            <a:avLst/>
          </a:prstGeom>
          <a:solidFill>
            <a:srgbClr val="FFFFD5"/>
          </a:solidFill>
          <a:ln w="19050">
            <a:solidFill>
              <a:srgbClr val="25978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569" tIns="49785" rIns="99569" bIns="49785" rtlCol="0" anchor="ctr"/>
          <a:lstStyle/>
          <a:p>
            <a:pPr algn="ctr"/>
            <a:r>
              <a:rPr lang="ru-RU" sz="1300" b="1" dirty="0" smtClean="0">
                <a:solidFill>
                  <a:srgbClr val="1C726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</a:t>
            </a:r>
            <a:endParaRPr lang="ru-RU" sz="1300" b="1" dirty="0">
              <a:solidFill>
                <a:srgbClr val="1C726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 rot="2705580">
            <a:off x="8083360" y="356418"/>
            <a:ext cx="194307" cy="198458"/>
          </a:xfrm>
          <a:prstGeom prst="rect">
            <a:avLst/>
          </a:prstGeom>
          <a:solidFill>
            <a:srgbClr val="FFFFD5"/>
          </a:solidFill>
          <a:ln w="19050">
            <a:solidFill>
              <a:srgbClr val="25978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569" tIns="49785" rIns="99569" bIns="49785" rtlCol="0" anchor="ctr"/>
          <a:lstStyle/>
          <a:p>
            <a:pPr algn="ctr"/>
            <a:r>
              <a:rPr lang="ru-RU" sz="1300" b="1" dirty="0" smtClean="0">
                <a:solidFill>
                  <a:srgbClr val="1C726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</a:t>
            </a:r>
            <a:endParaRPr lang="ru-RU" sz="1300" b="1" dirty="0">
              <a:solidFill>
                <a:srgbClr val="1C726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 rot="2705580">
            <a:off x="8279050" y="548014"/>
            <a:ext cx="194307" cy="198458"/>
          </a:xfrm>
          <a:prstGeom prst="rect">
            <a:avLst/>
          </a:prstGeom>
          <a:solidFill>
            <a:srgbClr val="FFFFD5"/>
          </a:solidFill>
          <a:ln w="19050">
            <a:solidFill>
              <a:srgbClr val="25978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569" tIns="49785" rIns="99569" bIns="49785" rtlCol="0" anchor="ctr"/>
          <a:lstStyle/>
          <a:p>
            <a:pPr algn="ctr"/>
            <a:r>
              <a:rPr lang="ru-RU" sz="1300" b="1" dirty="0" smtClean="0">
                <a:solidFill>
                  <a:srgbClr val="1C726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</a:t>
            </a:r>
            <a:endParaRPr lang="ru-RU" sz="1300" b="1" dirty="0">
              <a:solidFill>
                <a:srgbClr val="1C726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 rot="2705580">
            <a:off x="8480321" y="745076"/>
            <a:ext cx="194307" cy="198458"/>
          </a:xfrm>
          <a:prstGeom prst="rect">
            <a:avLst/>
          </a:prstGeom>
          <a:solidFill>
            <a:srgbClr val="FFFFD5"/>
          </a:solidFill>
          <a:ln w="19050">
            <a:solidFill>
              <a:srgbClr val="25978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569" tIns="49785" rIns="99569" bIns="49785" rtlCol="0" anchor="ctr"/>
          <a:lstStyle/>
          <a:p>
            <a:pPr algn="ctr"/>
            <a:r>
              <a:rPr lang="ru-RU" sz="1300" b="1" dirty="0" smtClean="0">
                <a:solidFill>
                  <a:srgbClr val="1C726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</a:t>
            </a:r>
            <a:endParaRPr lang="ru-RU" sz="1300" b="1" dirty="0">
              <a:solidFill>
                <a:srgbClr val="1C726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Прямоугольник 9"/>
          <p:cNvSpPr/>
          <p:nvPr/>
        </p:nvSpPr>
        <p:spPr>
          <a:xfrm rot="2705580">
            <a:off x="8676011" y="936672"/>
            <a:ext cx="194307" cy="198458"/>
          </a:xfrm>
          <a:prstGeom prst="rect">
            <a:avLst/>
          </a:prstGeom>
          <a:solidFill>
            <a:srgbClr val="FFFFD5"/>
          </a:solidFill>
          <a:ln w="19050">
            <a:solidFill>
              <a:srgbClr val="25978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569" tIns="49785" rIns="99569" bIns="49785" rtlCol="0" anchor="ctr"/>
          <a:lstStyle/>
          <a:p>
            <a:pPr algn="ctr"/>
            <a:r>
              <a:rPr lang="ru-RU" sz="1300" b="1" dirty="0" smtClean="0">
                <a:solidFill>
                  <a:srgbClr val="1C726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</a:t>
            </a:r>
            <a:endParaRPr lang="ru-RU" sz="1300" b="1" dirty="0">
              <a:solidFill>
                <a:srgbClr val="1C726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Прямоугольный треугольник 10"/>
          <p:cNvSpPr/>
          <p:nvPr/>
        </p:nvSpPr>
        <p:spPr>
          <a:xfrm rot="10800000">
            <a:off x="8028786" y="62279"/>
            <a:ext cx="952706" cy="932781"/>
          </a:xfrm>
          <a:prstGeom prst="rtTriangle">
            <a:avLst/>
          </a:prstGeom>
          <a:solidFill>
            <a:srgbClr val="FFFFD5"/>
          </a:solidFill>
          <a:ln w="19050">
            <a:solidFill>
              <a:srgbClr val="25978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569" tIns="49785" rIns="99569" bIns="49785" rtlCol="0" anchor="ctr"/>
          <a:lstStyle/>
          <a:p>
            <a:pPr algn="ctr"/>
            <a:endParaRPr lang="ru-RU"/>
          </a:p>
        </p:txBody>
      </p:sp>
      <p:pic>
        <p:nvPicPr>
          <p:cNvPr id="12" name="Picture 2" descr="C:\Users\Dulesova\Desktop\птб 2012\рыжик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638416" y="367393"/>
            <a:ext cx="270266" cy="239008"/>
          </a:xfrm>
          <a:prstGeom prst="rect">
            <a:avLst/>
          </a:prstGeom>
          <a:noFill/>
        </p:spPr>
      </p:pic>
      <p:sp>
        <p:nvSpPr>
          <p:cNvPr id="13" name="Прямоугольный треугольник 12"/>
          <p:cNvSpPr/>
          <p:nvPr/>
        </p:nvSpPr>
        <p:spPr>
          <a:xfrm rot="2700000">
            <a:off x="8877282" y="1133735"/>
            <a:ext cx="194307" cy="198458"/>
          </a:xfrm>
          <a:prstGeom prst="rtTriangle">
            <a:avLst/>
          </a:prstGeom>
          <a:solidFill>
            <a:srgbClr val="FFFFD5"/>
          </a:solidFill>
          <a:ln w="19050">
            <a:solidFill>
              <a:srgbClr val="25978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569" tIns="49785" rIns="99569" bIns="49785" rtlCol="0" anchor="ctr"/>
          <a:lstStyle/>
          <a:p>
            <a:pPr algn="ctr"/>
            <a:endParaRPr lang="ru-RU"/>
          </a:p>
        </p:txBody>
      </p:sp>
      <p:sp>
        <p:nvSpPr>
          <p:cNvPr id="14" name="Прямоугольный треугольник 13"/>
          <p:cNvSpPr/>
          <p:nvPr/>
        </p:nvSpPr>
        <p:spPr>
          <a:xfrm rot="18900000">
            <a:off x="7683469" y="-29752"/>
            <a:ext cx="198458" cy="194307"/>
          </a:xfrm>
          <a:prstGeom prst="rtTriangle">
            <a:avLst/>
          </a:prstGeom>
          <a:solidFill>
            <a:srgbClr val="FFFFD5"/>
          </a:solidFill>
          <a:ln w="19050">
            <a:solidFill>
              <a:srgbClr val="25978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569" tIns="49785" rIns="99569" bIns="49785" rtlCol="0" anchor="ctr"/>
          <a:lstStyle/>
          <a:p>
            <a:pPr algn="ctr"/>
            <a:endParaRPr lang="ru-RU"/>
          </a:p>
        </p:txBody>
      </p:sp>
      <p:sp>
        <p:nvSpPr>
          <p:cNvPr id="15" name="TextBox 14"/>
          <p:cNvSpPr txBox="1"/>
          <p:nvPr/>
        </p:nvSpPr>
        <p:spPr>
          <a:xfrm>
            <a:off x="8162064" y="62281"/>
            <a:ext cx="850299" cy="223653"/>
          </a:xfrm>
          <a:prstGeom prst="rect">
            <a:avLst/>
          </a:prstGeom>
          <a:noFill/>
        </p:spPr>
        <p:txBody>
          <a:bodyPr wrap="none" lIns="99569" tIns="49785" rIns="99569" bIns="49785" rtlCol="0">
            <a:spAutoFit/>
          </a:bodyPr>
          <a:lstStyle/>
          <a:p>
            <a:r>
              <a:rPr lang="en-US" sz="800" b="1" dirty="0" smtClean="0">
                <a:solidFill>
                  <a:srgbClr val="1C726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www.kcspm.ru</a:t>
            </a:r>
            <a:endParaRPr lang="ru-RU" sz="800" b="1" dirty="0">
              <a:solidFill>
                <a:srgbClr val="1C726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3314" name="Picture 2" descr="J:\7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46651" y="3212976"/>
            <a:ext cx="1801813" cy="1804987"/>
          </a:xfrm>
          <a:prstGeom prst="rect">
            <a:avLst/>
          </a:prstGeom>
          <a:noFill/>
        </p:spPr>
      </p:pic>
      <p:sp>
        <p:nvSpPr>
          <p:cNvPr id="19" name="Rectangle 1"/>
          <p:cNvSpPr>
            <a:spLocks noChangeArrowheads="1"/>
          </p:cNvSpPr>
          <p:nvPr/>
        </p:nvSpPr>
        <p:spPr bwMode="auto">
          <a:xfrm>
            <a:off x="254048" y="3388350"/>
            <a:ext cx="6840760" cy="2123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6600" b="1" dirty="0" smtClean="0">
                <a:solidFill>
                  <a:srgbClr val="008080"/>
                </a:solidFill>
              </a:rPr>
              <a:t>Безопасность </a:t>
            </a:r>
          </a:p>
          <a:p>
            <a:pPr algn="ctr"/>
            <a:r>
              <a:rPr lang="ru-RU" sz="6600" b="1" dirty="0" smtClean="0">
                <a:solidFill>
                  <a:srgbClr val="008080"/>
                </a:solidFill>
              </a:rPr>
              <a:t> на транспорте</a:t>
            </a:r>
            <a:r>
              <a:rPr lang="ru-RU" sz="6600" dirty="0" smtClean="0">
                <a:solidFill>
                  <a:srgbClr val="008080"/>
                </a:solidFill>
              </a:rPr>
              <a:t> 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1709825" y="2189990"/>
            <a:ext cx="4081310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6000" b="1" dirty="0" smtClean="0">
                <a:solidFill>
                  <a:srgbClr val="008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МОДУЛЬ 4. </a:t>
            </a:r>
            <a:endParaRPr lang="ru-RU" sz="6000" dirty="0">
              <a:solidFill>
                <a:srgbClr val="00808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1" name="Picture 3" descr="\\Fileserver\storage3\методический отдел\ОТЧЁТЫ\ПТБ\фотоотчет\DSC_0068.JPG"/>
          <p:cNvPicPr/>
          <p:nvPr/>
        </p:nvPicPr>
        <p:blipFill>
          <a:blip r:embed="rId4" cstate="print">
            <a:lum bright="20000" contrast="40000"/>
          </a:blip>
          <a:srcRect/>
          <a:stretch>
            <a:fillRect/>
          </a:stretch>
        </p:blipFill>
        <p:spPr bwMode="auto">
          <a:xfrm>
            <a:off x="6060883" y="-22194"/>
            <a:ext cx="2951480" cy="2951480"/>
          </a:xfrm>
          <a:prstGeom prst="diamond">
            <a:avLst/>
          </a:prstGeom>
          <a:noFill/>
          <a:ln w="41275">
            <a:solidFill>
              <a:srgbClr val="236B47"/>
            </a:solidFill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126000" y="1512000"/>
            <a:ext cx="8858312" cy="5203148"/>
          </a:xfrm>
          <a:prstGeom prst="roundRect">
            <a:avLst>
              <a:gd name="adj" fmla="val 1801"/>
            </a:avLst>
          </a:prstGeom>
          <a:solidFill>
            <a:srgbClr val="FFFFD5"/>
          </a:solidFill>
          <a:ln>
            <a:solidFill>
              <a:srgbClr val="1C726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569" tIns="49785" rIns="99569" bIns="49785" rtlCol="0" anchor="ctr"/>
          <a:lstStyle/>
          <a:p>
            <a:pPr algn="ctr"/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0" y="357166"/>
            <a:ext cx="7215206" cy="428628"/>
          </a:xfrm>
          <a:prstGeom prst="rect">
            <a:avLst/>
          </a:prstGeom>
          <a:solidFill>
            <a:srgbClr val="FFFFD5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569" tIns="49785" rIns="99569" bIns="49785" rtlCol="0" anchor="ctr"/>
          <a:lstStyle/>
          <a:p>
            <a:pPr algn="ctr">
              <a:lnSpc>
                <a:spcPts val="2200"/>
              </a:lnSpc>
            </a:pPr>
            <a:r>
              <a:rPr lang="en-US" sz="2600" b="1" dirty="0" smtClean="0">
                <a:solidFill>
                  <a:srgbClr val="1C7262"/>
                </a:solidFill>
              </a:rPr>
              <a:t> </a:t>
            </a:r>
            <a:r>
              <a:rPr lang="ru-RU" sz="2000" b="1" dirty="0" smtClean="0">
                <a:solidFill>
                  <a:srgbClr val="1C726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ТЕМАТИЧЕСКИЕ МОДУЛИ ПРОГРАММЫ</a:t>
            </a:r>
            <a:endParaRPr lang="ru-RU" sz="2000" b="1" dirty="0">
              <a:solidFill>
                <a:srgbClr val="1C726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" y="-4986"/>
            <a:ext cx="7500958" cy="362152"/>
          </a:xfrm>
          <a:prstGeom prst="rect">
            <a:avLst/>
          </a:prstGeom>
          <a:noFill/>
        </p:spPr>
        <p:txBody>
          <a:bodyPr wrap="square" lIns="99569" tIns="49785" rIns="99569" bIns="49785" rtlCol="0">
            <a:spAutoFit/>
          </a:bodyPr>
          <a:lstStyle/>
          <a:p>
            <a:pPr algn="ctr"/>
            <a:r>
              <a:rPr lang="ru-RU" sz="17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УНИВЕРСАЛЬНЫЙ КОД  БЕЗОПАСНОСТИ -</a:t>
            </a:r>
            <a:endParaRPr lang="ru-RU" sz="17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 rot="2705580">
            <a:off x="7884002" y="158593"/>
            <a:ext cx="194307" cy="198458"/>
          </a:xfrm>
          <a:prstGeom prst="rect">
            <a:avLst/>
          </a:prstGeom>
          <a:solidFill>
            <a:srgbClr val="FFFFD5"/>
          </a:solidFill>
          <a:ln w="19050">
            <a:solidFill>
              <a:srgbClr val="25978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569" tIns="49785" rIns="99569" bIns="49785" rtlCol="0" anchor="ctr"/>
          <a:lstStyle/>
          <a:p>
            <a:pPr algn="ctr"/>
            <a:r>
              <a:rPr lang="ru-RU" sz="1300" b="1" dirty="0" smtClean="0">
                <a:solidFill>
                  <a:srgbClr val="1C726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</a:t>
            </a:r>
            <a:endParaRPr lang="ru-RU" sz="1300" b="1" dirty="0">
              <a:solidFill>
                <a:srgbClr val="1C726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 rot="2705580">
            <a:off x="8083360" y="356418"/>
            <a:ext cx="194307" cy="198458"/>
          </a:xfrm>
          <a:prstGeom prst="rect">
            <a:avLst/>
          </a:prstGeom>
          <a:solidFill>
            <a:srgbClr val="FFFFD5"/>
          </a:solidFill>
          <a:ln w="19050">
            <a:solidFill>
              <a:srgbClr val="25978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569" tIns="49785" rIns="99569" bIns="49785" rtlCol="0" anchor="ctr"/>
          <a:lstStyle/>
          <a:p>
            <a:pPr algn="ctr"/>
            <a:r>
              <a:rPr lang="ru-RU" sz="1300" b="1" dirty="0" smtClean="0">
                <a:solidFill>
                  <a:srgbClr val="1C726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</a:t>
            </a:r>
            <a:endParaRPr lang="ru-RU" sz="1300" b="1" dirty="0">
              <a:solidFill>
                <a:srgbClr val="1C726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 rot="2705580">
            <a:off x="8279050" y="548014"/>
            <a:ext cx="194307" cy="198458"/>
          </a:xfrm>
          <a:prstGeom prst="rect">
            <a:avLst/>
          </a:prstGeom>
          <a:solidFill>
            <a:srgbClr val="FFFFD5"/>
          </a:solidFill>
          <a:ln w="19050">
            <a:solidFill>
              <a:srgbClr val="25978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569" tIns="49785" rIns="99569" bIns="49785" rtlCol="0" anchor="ctr"/>
          <a:lstStyle/>
          <a:p>
            <a:pPr algn="ctr"/>
            <a:r>
              <a:rPr lang="ru-RU" sz="1300" b="1" dirty="0" smtClean="0">
                <a:solidFill>
                  <a:srgbClr val="1C726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</a:t>
            </a:r>
            <a:endParaRPr lang="ru-RU" sz="1300" b="1" dirty="0">
              <a:solidFill>
                <a:srgbClr val="1C726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 rot="2705580">
            <a:off x="8480321" y="745076"/>
            <a:ext cx="194307" cy="198458"/>
          </a:xfrm>
          <a:prstGeom prst="rect">
            <a:avLst/>
          </a:prstGeom>
          <a:solidFill>
            <a:srgbClr val="FFFFD5"/>
          </a:solidFill>
          <a:ln w="19050">
            <a:solidFill>
              <a:srgbClr val="25978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569" tIns="49785" rIns="99569" bIns="49785" rtlCol="0" anchor="ctr"/>
          <a:lstStyle/>
          <a:p>
            <a:pPr algn="ctr"/>
            <a:r>
              <a:rPr lang="ru-RU" sz="1300" b="1" dirty="0" smtClean="0">
                <a:solidFill>
                  <a:srgbClr val="1C726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</a:t>
            </a:r>
            <a:endParaRPr lang="ru-RU" sz="1300" b="1" dirty="0">
              <a:solidFill>
                <a:srgbClr val="1C726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Прямоугольник 9"/>
          <p:cNvSpPr/>
          <p:nvPr/>
        </p:nvSpPr>
        <p:spPr>
          <a:xfrm rot="2705580">
            <a:off x="8676011" y="936672"/>
            <a:ext cx="194307" cy="198458"/>
          </a:xfrm>
          <a:prstGeom prst="rect">
            <a:avLst/>
          </a:prstGeom>
          <a:solidFill>
            <a:srgbClr val="FFFFD5"/>
          </a:solidFill>
          <a:ln w="19050">
            <a:solidFill>
              <a:srgbClr val="25978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569" tIns="49785" rIns="99569" bIns="49785" rtlCol="0" anchor="ctr"/>
          <a:lstStyle/>
          <a:p>
            <a:pPr algn="ctr"/>
            <a:r>
              <a:rPr lang="ru-RU" sz="1300" b="1" dirty="0" smtClean="0">
                <a:solidFill>
                  <a:srgbClr val="1C726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</a:t>
            </a:r>
            <a:endParaRPr lang="ru-RU" sz="1300" b="1" dirty="0">
              <a:solidFill>
                <a:srgbClr val="1C726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Прямоугольный треугольник 10"/>
          <p:cNvSpPr/>
          <p:nvPr/>
        </p:nvSpPr>
        <p:spPr>
          <a:xfrm rot="10800000">
            <a:off x="8028786" y="62279"/>
            <a:ext cx="952706" cy="932781"/>
          </a:xfrm>
          <a:prstGeom prst="rtTriangle">
            <a:avLst/>
          </a:prstGeom>
          <a:solidFill>
            <a:srgbClr val="FFFFD5"/>
          </a:solidFill>
          <a:ln w="19050">
            <a:solidFill>
              <a:srgbClr val="25978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569" tIns="49785" rIns="99569" bIns="49785" rtlCol="0" anchor="ctr"/>
          <a:lstStyle/>
          <a:p>
            <a:pPr algn="ctr"/>
            <a:endParaRPr lang="ru-RU"/>
          </a:p>
        </p:txBody>
      </p:sp>
      <p:pic>
        <p:nvPicPr>
          <p:cNvPr id="12" name="Picture 2" descr="C:\Users\Dulesova\Desktop\птб 2012\рыжик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638416" y="367393"/>
            <a:ext cx="270266" cy="239008"/>
          </a:xfrm>
          <a:prstGeom prst="rect">
            <a:avLst/>
          </a:prstGeom>
          <a:noFill/>
        </p:spPr>
      </p:pic>
      <p:sp>
        <p:nvSpPr>
          <p:cNvPr id="13" name="Прямоугольный треугольник 12"/>
          <p:cNvSpPr/>
          <p:nvPr/>
        </p:nvSpPr>
        <p:spPr>
          <a:xfrm rot="2700000">
            <a:off x="8877282" y="1133735"/>
            <a:ext cx="194307" cy="198458"/>
          </a:xfrm>
          <a:prstGeom prst="rtTriangle">
            <a:avLst/>
          </a:prstGeom>
          <a:solidFill>
            <a:srgbClr val="FFFFD5"/>
          </a:solidFill>
          <a:ln w="19050">
            <a:solidFill>
              <a:srgbClr val="25978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569" tIns="49785" rIns="99569" bIns="49785" rtlCol="0" anchor="ctr"/>
          <a:lstStyle/>
          <a:p>
            <a:pPr algn="ctr"/>
            <a:endParaRPr lang="ru-RU"/>
          </a:p>
        </p:txBody>
      </p:sp>
      <p:sp>
        <p:nvSpPr>
          <p:cNvPr id="14" name="Прямоугольный треугольник 13"/>
          <p:cNvSpPr/>
          <p:nvPr/>
        </p:nvSpPr>
        <p:spPr>
          <a:xfrm rot="18900000">
            <a:off x="7683469" y="-29752"/>
            <a:ext cx="198458" cy="194307"/>
          </a:xfrm>
          <a:prstGeom prst="rtTriangle">
            <a:avLst/>
          </a:prstGeom>
          <a:solidFill>
            <a:srgbClr val="FFFFD5"/>
          </a:solidFill>
          <a:ln w="19050">
            <a:solidFill>
              <a:srgbClr val="25978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569" tIns="49785" rIns="99569" bIns="49785" rtlCol="0" anchor="ctr"/>
          <a:lstStyle/>
          <a:p>
            <a:pPr algn="ctr"/>
            <a:endParaRPr lang="ru-RU"/>
          </a:p>
        </p:txBody>
      </p:sp>
      <p:sp>
        <p:nvSpPr>
          <p:cNvPr id="15" name="TextBox 14"/>
          <p:cNvSpPr txBox="1"/>
          <p:nvPr/>
        </p:nvSpPr>
        <p:spPr>
          <a:xfrm>
            <a:off x="8162064" y="62281"/>
            <a:ext cx="850299" cy="223653"/>
          </a:xfrm>
          <a:prstGeom prst="rect">
            <a:avLst/>
          </a:prstGeom>
          <a:noFill/>
        </p:spPr>
        <p:txBody>
          <a:bodyPr wrap="none" lIns="99569" tIns="49785" rIns="99569" bIns="49785" rtlCol="0">
            <a:spAutoFit/>
          </a:bodyPr>
          <a:lstStyle/>
          <a:p>
            <a:r>
              <a:rPr lang="en-US" sz="800" b="1" dirty="0" smtClean="0">
                <a:solidFill>
                  <a:srgbClr val="1C726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www.kcspm.ru</a:t>
            </a:r>
            <a:endParaRPr lang="ru-RU" sz="800" b="1" dirty="0">
              <a:solidFill>
                <a:srgbClr val="1C726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6" name="Picture 3" descr="\\Fileserver\storage3\методический отдел\ОТЧЁТЫ\ПТБ\фотоотчет\подбор фото к отчету\16-17. интернет\IMG_1384.JPG"/>
          <p:cNvPicPr>
            <a:picLocks noChangeAspect="1" noChangeArrowheads="1"/>
          </p:cNvPicPr>
          <p:nvPr/>
        </p:nvPicPr>
        <p:blipFill>
          <a:blip r:embed="rId3" cstate="print">
            <a:lum bright="10000" contrast="10000"/>
          </a:blip>
          <a:srcRect l="17385" r="15927"/>
          <a:stretch>
            <a:fillRect/>
          </a:stretch>
        </p:blipFill>
        <p:spPr bwMode="auto">
          <a:xfrm>
            <a:off x="5997600" y="48372"/>
            <a:ext cx="2952997" cy="2952000"/>
          </a:xfrm>
          <a:prstGeom prst="diamond">
            <a:avLst/>
          </a:prstGeom>
          <a:noFill/>
          <a:ln w="41275">
            <a:solidFill>
              <a:srgbClr val="236B47"/>
            </a:solidFill>
          </a:ln>
        </p:spPr>
      </p:pic>
      <p:pic>
        <p:nvPicPr>
          <p:cNvPr id="11266" name="Picture 2" descr="J:\3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92280" y="4795539"/>
            <a:ext cx="1801813" cy="1801813"/>
          </a:xfrm>
          <a:prstGeom prst="rect">
            <a:avLst/>
          </a:prstGeom>
          <a:noFill/>
        </p:spPr>
      </p:pic>
      <p:sp>
        <p:nvSpPr>
          <p:cNvPr id="19" name="Rectangle 1"/>
          <p:cNvSpPr>
            <a:spLocks noChangeArrowheads="1"/>
          </p:cNvSpPr>
          <p:nvPr/>
        </p:nvSpPr>
        <p:spPr bwMode="auto">
          <a:xfrm>
            <a:off x="64937" y="3356992"/>
            <a:ext cx="8172400" cy="2123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6600" b="1" dirty="0" smtClean="0">
                <a:solidFill>
                  <a:srgbClr val="008080"/>
                </a:solidFill>
              </a:rPr>
              <a:t>Безопасность в интернете</a:t>
            </a:r>
            <a:endParaRPr lang="ru-RU" sz="6600" dirty="0" smtClean="0">
              <a:solidFill>
                <a:srgbClr val="008080"/>
              </a:solidFill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2339752" y="1772816"/>
            <a:ext cx="4081310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6000" b="1" dirty="0" smtClean="0">
                <a:solidFill>
                  <a:srgbClr val="008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МОДУЛЬ 6. </a:t>
            </a:r>
            <a:endParaRPr lang="ru-RU" sz="6000" dirty="0">
              <a:solidFill>
                <a:srgbClr val="00808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126000" y="1512000"/>
            <a:ext cx="8858312" cy="5203148"/>
          </a:xfrm>
          <a:prstGeom prst="roundRect">
            <a:avLst>
              <a:gd name="adj" fmla="val 1801"/>
            </a:avLst>
          </a:prstGeom>
          <a:solidFill>
            <a:srgbClr val="FFFFD5"/>
          </a:solidFill>
          <a:ln>
            <a:solidFill>
              <a:srgbClr val="1C726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569" tIns="49785" rIns="99569" bIns="49785" rtlCol="0" anchor="ctr"/>
          <a:lstStyle/>
          <a:p>
            <a:pPr algn="ctr"/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0" y="357166"/>
            <a:ext cx="7215206" cy="428628"/>
          </a:xfrm>
          <a:prstGeom prst="rect">
            <a:avLst/>
          </a:prstGeom>
          <a:solidFill>
            <a:srgbClr val="FFFFD5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569" tIns="49785" rIns="99569" bIns="49785" rtlCol="0" anchor="ctr"/>
          <a:lstStyle/>
          <a:p>
            <a:pPr algn="ctr">
              <a:lnSpc>
                <a:spcPts val="2200"/>
              </a:lnSpc>
            </a:pPr>
            <a:r>
              <a:rPr lang="en-US" sz="2600" b="1" dirty="0" smtClean="0">
                <a:solidFill>
                  <a:srgbClr val="1C7262"/>
                </a:solidFill>
              </a:rPr>
              <a:t> </a:t>
            </a:r>
            <a:r>
              <a:rPr lang="ru-RU" sz="2000" b="1" dirty="0" smtClean="0">
                <a:solidFill>
                  <a:srgbClr val="1C726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ТЕМАТИЧЕСКИЕ МОДУЛИ ПРОГРАММЫ</a:t>
            </a:r>
            <a:endParaRPr lang="ru-RU" sz="2000" b="1" dirty="0">
              <a:solidFill>
                <a:srgbClr val="1C726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" y="-4986"/>
            <a:ext cx="7500958" cy="362152"/>
          </a:xfrm>
          <a:prstGeom prst="rect">
            <a:avLst/>
          </a:prstGeom>
          <a:noFill/>
        </p:spPr>
        <p:txBody>
          <a:bodyPr wrap="square" lIns="99569" tIns="49785" rIns="99569" bIns="49785" rtlCol="0">
            <a:spAutoFit/>
          </a:bodyPr>
          <a:lstStyle/>
          <a:p>
            <a:pPr algn="ctr"/>
            <a:r>
              <a:rPr lang="ru-RU" sz="17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УНИВЕРСАЛЬНЫЙ КОД  БЕЗОПАСНОСТИ -</a:t>
            </a:r>
            <a:endParaRPr lang="ru-RU" sz="17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 rot="2705580">
            <a:off x="7884002" y="158593"/>
            <a:ext cx="194307" cy="198458"/>
          </a:xfrm>
          <a:prstGeom prst="rect">
            <a:avLst/>
          </a:prstGeom>
          <a:solidFill>
            <a:srgbClr val="FFFFD5"/>
          </a:solidFill>
          <a:ln w="19050">
            <a:solidFill>
              <a:srgbClr val="25978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569" tIns="49785" rIns="99569" bIns="49785" rtlCol="0" anchor="ctr"/>
          <a:lstStyle/>
          <a:p>
            <a:pPr algn="ctr"/>
            <a:r>
              <a:rPr lang="ru-RU" sz="1300" b="1" dirty="0" smtClean="0">
                <a:solidFill>
                  <a:srgbClr val="1C726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</a:t>
            </a:r>
            <a:endParaRPr lang="ru-RU" sz="1300" b="1" dirty="0">
              <a:solidFill>
                <a:srgbClr val="1C726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 rot="2705580">
            <a:off x="8083360" y="356418"/>
            <a:ext cx="194307" cy="198458"/>
          </a:xfrm>
          <a:prstGeom prst="rect">
            <a:avLst/>
          </a:prstGeom>
          <a:solidFill>
            <a:srgbClr val="FFFFD5"/>
          </a:solidFill>
          <a:ln w="19050">
            <a:solidFill>
              <a:srgbClr val="25978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569" tIns="49785" rIns="99569" bIns="49785" rtlCol="0" anchor="ctr"/>
          <a:lstStyle/>
          <a:p>
            <a:pPr algn="ctr"/>
            <a:r>
              <a:rPr lang="ru-RU" sz="1300" b="1" dirty="0" smtClean="0">
                <a:solidFill>
                  <a:srgbClr val="1C726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</a:t>
            </a:r>
            <a:endParaRPr lang="ru-RU" sz="1300" b="1" dirty="0">
              <a:solidFill>
                <a:srgbClr val="1C726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 rot="2705580">
            <a:off x="8279050" y="548014"/>
            <a:ext cx="194307" cy="198458"/>
          </a:xfrm>
          <a:prstGeom prst="rect">
            <a:avLst/>
          </a:prstGeom>
          <a:solidFill>
            <a:srgbClr val="FFFFD5"/>
          </a:solidFill>
          <a:ln w="19050">
            <a:solidFill>
              <a:srgbClr val="25978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569" tIns="49785" rIns="99569" bIns="49785" rtlCol="0" anchor="ctr"/>
          <a:lstStyle/>
          <a:p>
            <a:pPr algn="ctr"/>
            <a:r>
              <a:rPr lang="ru-RU" sz="1300" b="1" dirty="0" smtClean="0">
                <a:solidFill>
                  <a:srgbClr val="1C726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</a:t>
            </a:r>
            <a:endParaRPr lang="ru-RU" sz="1300" b="1" dirty="0">
              <a:solidFill>
                <a:srgbClr val="1C726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 rot="2705580">
            <a:off x="8480321" y="745076"/>
            <a:ext cx="194307" cy="198458"/>
          </a:xfrm>
          <a:prstGeom prst="rect">
            <a:avLst/>
          </a:prstGeom>
          <a:solidFill>
            <a:srgbClr val="FFFFD5"/>
          </a:solidFill>
          <a:ln w="19050">
            <a:solidFill>
              <a:srgbClr val="25978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569" tIns="49785" rIns="99569" bIns="49785" rtlCol="0" anchor="ctr"/>
          <a:lstStyle/>
          <a:p>
            <a:pPr algn="ctr"/>
            <a:r>
              <a:rPr lang="ru-RU" sz="1300" b="1" dirty="0" smtClean="0">
                <a:solidFill>
                  <a:srgbClr val="1C726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</a:t>
            </a:r>
            <a:endParaRPr lang="ru-RU" sz="1300" b="1" dirty="0">
              <a:solidFill>
                <a:srgbClr val="1C726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Прямоугольник 9"/>
          <p:cNvSpPr/>
          <p:nvPr/>
        </p:nvSpPr>
        <p:spPr>
          <a:xfrm rot="2705580">
            <a:off x="8676011" y="936672"/>
            <a:ext cx="194307" cy="198458"/>
          </a:xfrm>
          <a:prstGeom prst="rect">
            <a:avLst/>
          </a:prstGeom>
          <a:solidFill>
            <a:srgbClr val="FFFFD5"/>
          </a:solidFill>
          <a:ln w="19050">
            <a:solidFill>
              <a:srgbClr val="25978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569" tIns="49785" rIns="99569" bIns="49785" rtlCol="0" anchor="ctr"/>
          <a:lstStyle/>
          <a:p>
            <a:pPr algn="ctr"/>
            <a:r>
              <a:rPr lang="ru-RU" sz="1300" b="1" dirty="0" smtClean="0">
                <a:solidFill>
                  <a:srgbClr val="1C726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</a:t>
            </a:r>
            <a:endParaRPr lang="ru-RU" sz="1300" b="1" dirty="0">
              <a:solidFill>
                <a:srgbClr val="1C726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Прямоугольный треугольник 10"/>
          <p:cNvSpPr/>
          <p:nvPr/>
        </p:nvSpPr>
        <p:spPr>
          <a:xfrm rot="10800000">
            <a:off x="8028786" y="62279"/>
            <a:ext cx="952706" cy="932781"/>
          </a:xfrm>
          <a:prstGeom prst="rtTriangle">
            <a:avLst/>
          </a:prstGeom>
          <a:solidFill>
            <a:srgbClr val="FFFFD5"/>
          </a:solidFill>
          <a:ln w="19050">
            <a:solidFill>
              <a:srgbClr val="25978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569" tIns="49785" rIns="99569" bIns="49785" rtlCol="0" anchor="ctr"/>
          <a:lstStyle/>
          <a:p>
            <a:pPr algn="ctr"/>
            <a:endParaRPr lang="ru-RU"/>
          </a:p>
        </p:txBody>
      </p:sp>
      <p:pic>
        <p:nvPicPr>
          <p:cNvPr id="12" name="Picture 2" descr="C:\Users\Dulesova\Desktop\птб 2012\рыжик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638416" y="367393"/>
            <a:ext cx="270266" cy="239008"/>
          </a:xfrm>
          <a:prstGeom prst="rect">
            <a:avLst/>
          </a:prstGeom>
          <a:noFill/>
        </p:spPr>
      </p:pic>
      <p:sp>
        <p:nvSpPr>
          <p:cNvPr id="13" name="Прямоугольный треугольник 12"/>
          <p:cNvSpPr/>
          <p:nvPr/>
        </p:nvSpPr>
        <p:spPr>
          <a:xfrm rot="2700000">
            <a:off x="8877282" y="1133735"/>
            <a:ext cx="194307" cy="198458"/>
          </a:xfrm>
          <a:prstGeom prst="rtTriangle">
            <a:avLst/>
          </a:prstGeom>
          <a:solidFill>
            <a:srgbClr val="FFFFD5"/>
          </a:solidFill>
          <a:ln w="19050">
            <a:solidFill>
              <a:srgbClr val="25978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569" tIns="49785" rIns="99569" bIns="49785" rtlCol="0" anchor="ctr"/>
          <a:lstStyle/>
          <a:p>
            <a:pPr algn="ctr"/>
            <a:endParaRPr lang="ru-RU"/>
          </a:p>
        </p:txBody>
      </p:sp>
      <p:sp>
        <p:nvSpPr>
          <p:cNvPr id="14" name="Прямоугольный треугольник 13"/>
          <p:cNvSpPr/>
          <p:nvPr/>
        </p:nvSpPr>
        <p:spPr>
          <a:xfrm rot="18900000">
            <a:off x="7683469" y="-29752"/>
            <a:ext cx="198458" cy="194307"/>
          </a:xfrm>
          <a:prstGeom prst="rtTriangle">
            <a:avLst/>
          </a:prstGeom>
          <a:solidFill>
            <a:srgbClr val="FFFFD5"/>
          </a:solidFill>
          <a:ln w="19050">
            <a:solidFill>
              <a:srgbClr val="25978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569" tIns="49785" rIns="99569" bIns="49785" rtlCol="0" anchor="ctr"/>
          <a:lstStyle/>
          <a:p>
            <a:pPr algn="ctr"/>
            <a:endParaRPr lang="ru-RU"/>
          </a:p>
        </p:txBody>
      </p:sp>
      <p:sp>
        <p:nvSpPr>
          <p:cNvPr id="15" name="TextBox 14"/>
          <p:cNvSpPr txBox="1"/>
          <p:nvPr/>
        </p:nvSpPr>
        <p:spPr>
          <a:xfrm>
            <a:off x="8162064" y="62281"/>
            <a:ext cx="850299" cy="223653"/>
          </a:xfrm>
          <a:prstGeom prst="rect">
            <a:avLst/>
          </a:prstGeom>
          <a:noFill/>
        </p:spPr>
        <p:txBody>
          <a:bodyPr wrap="none" lIns="99569" tIns="49785" rIns="99569" bIns="49785" rtlCol="0">
            <a:spAutoFit/>
          </a:bodyPr>
          <a:lstStyle/>
          <a:p>
            <a:r>
              <a:rPr lang="en-US" sz="800" b="1" dirty="0" smtClean="0">
                <a:solidFill>
                  <a:srgbClr val="1C726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www.kcspm.ru</a:t>
            </a:r>
            <a:endParaRPr lang="ru-RU" sz="800" b="1" dirty="0">
              <a:solidFill>
                <a:srgbClr val="1C726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Rectangle 1"/>
          <p:cNvSpPr>
            <a:spLocks noChangeArrowheads="1"/>
          </p:cNvSpPr>
          <p:nvPr/>
        </p:nvSpPr>
        <p:spPr bwMode="auto">
          <a:xfrm>
            <a:off x="670838" y="3411669"/>
            <a:ext cx="6012160" cy="2123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6600" b="1" dirty="0" smtClean="0">
                <a:solidFill>
                  <a:srgbClr val="008080"/>
                </a:solidFill>
              </a:rPr>
              <a:t>Безопасность </a:t>
            </a:r>
          </a:p>
          <a:p>
            <a:pPr algn="ctr"/>
            <a:r>
              <a:rPr lang="ru-RU" sz="6600" b="1" dirty="0">
                <a:solidFill>
                  <a:srgbClr val="008080"/>
                </a:solidFill>
              </a:rPr>
              <a:t>п</a:t>
            </a:r>
            <a:r>
              <a:rPr lang="ru-RU" sz="6600" b="1" dirty="0" smtClean="0">
                <a:solidFill>
                  <a:srgbClr val="008080"/>
                </a:solidFill>
              </a:rPr>
              <a:t>ри пожаре</a:t>
            </a:r>
            <a:r>
              <a:rPr lang="ru-RU" sz="6600" dirty="0" smtClean="0">
                <a:solidFill>
                  <a:srgbClr val="008080"/>
                </a:solidFill>
              </a:rPr>
              <a:t> 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1475656" y="2168451"/>
            <a:ext cx="4081310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6000" b="1" dirty="0" smtClean="0">
                <a:solidFill>
                  <a:srgbClr val="008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МОДУЛЬ </a:t>
            </a:r>
            <a:r>
              <a:rPr lang="ru-RU" sz="6000" b="1" dirty="0">
                <a:solidFill>
                  <a:srgbClr val="008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  <a:r>
              <a:rPr lang="ru-RU" sz="6000" b="1" dirty="0" smtClean="0">
                <a:solidFill>
                  <a:srgbClr val="008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endParaRPr lang="ru-RU" sz="6000" dirty="0">
              <a:solidFill>
                <a:srgbClr val="00808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2" name="Picture 11" descr="\\Fileserver\storage3\методический отдел\ОТЧЁТЫ\ПТБ\фотоотчет\подбор фото к отчету\14-15. пожары\DSC02865.JPG"/>
          <p:cNvPicPr/>
          <p:nvPr/>
        </p:nvPicPr>
        <p:blipFill>
          <a:blip r:embed="rId3" cstate="print">
            <a:lum bright="20000" contrast="40000"/>
          </a:blip>
          <a:srcRect/>
          <a:stretch>
            <a:fillRect/>
          </a:stretch>
        </p:blipFill>
        <p:spPr bwMode="auto">
          <a:xfrm>
            <a:off x="6085398" y="-4986"/>
            <a:ext cx="2951480" cy="2951480"/>
          </a:xfrm>
          <a:prstGeom prst="diamond">
            <a:avLst/>
          </a:prstGeom>
          <a:noFill/>
          <a:ln w="41275">
            <a:solidFill>
              <a:srgbClr val="236B47"/>
            </a:solidFill>
          </a:ln>
        </p:spPr>
      </p:pic>
      <p:pic>
        <p:nvPicPr>
          <p:cNvPr id="21" name="Picture 3" descr="J:\8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50595" y="3933056"/>
            <a:ext cx="1440000" cy="1440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181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126000" y="1512000"/>
            <a:ext cx="8858312" cy="5203148"/>
          </a:xfrm>
          <a:prstGeom prst="roundRect">
            <a:avLst>
              <a:gd name="adj" fmla="val 1801"/>
            </a:avLst>
          </a:prstGeom>
          <a:solidFill>
            <a:srgbClr val="FFFFD5"/>
          </a:solidFill>
          <a:ln>
            <a:solidFill>
              <a:srgbClr val="1C726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569" tIns="49785" rIns="99569" bIns="49785" rtlCol="0" anchor="ctr"/>
          <a:lstStyle/>
          <a:p>
            <a:pPr algn="ctr"/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0" y="357166"/>
            <a:ext cx="7215206" cy="428628"/>
          </a:xfrm>
          <a:prstGeom prst="rect">
            <a:avLst/>
          </a:prstGeom>
          <a:solidFill>
            <a:srgbClr val="FFFFD5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569" tIns="49785" rIns="99569" bIns="49785" rtlCol="0" anchor="ctr"/>
          <a:lstStyle/>
          <a:p>
            <a:pPr algn="ctr">
              <a:lnSpc>
                <a:spcPts val="2200"/>
              </a:lnSpc>
            </a:pPr>
            <a:r>
              <a:rPr lang="ru-RU" sz="2000" b="1" dirty="0" smtClean="0">
                <a:solidFill>
                  <a:srgbClr val="1C726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ТЕМАТИЧЕСКИЕ МОДУЛИ ПРОГРАММЫ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-4986"/>
            <a:ext cx="7500958" cy="362152"/>
          </a:xfrm>
          <a:prstGeom prst="rect">
            <a:avLst/>
          </a:prstGeom>
          <a:noFill/>
        </p:spPr>
        <p:txBody>
          <a:bodyPr wrap="square" lIns="99569" tIns="49785" rIns="99569" bIns="49785" rtlCol="0">
            <a:spAutoFit/>
          </a:bodyPr>
          <a:lstStyle/>
          <a:p>
            <a:pPr algn="ctr"/>
            <a:r>
              <a:rPr lang="ru-RU" sz="17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УНИВЕРСАЛЬНЫЙ КОД  БЕЗОПАСНОСТИ -</a:t>
            </a:r>
            <a:endParaRPr lang="ru-RU" sz="17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 rot="2705580">
            <a:off x="7884002" y="158593"/>
            <a:ext cx="194307" cy="198458"/>
          </a:xfrm>
          <a:prstGeom prst="rect">
            <a:avLst/>
          </a:prstGeom>
          <a:solidFill>
            <a:srgbClr val="FFFFD5"/>
          </a:solidFill>
          <a:ln w="19050">
            <a:solidFill>
              <a:srgbClr val="25978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569" tIns="49785" rIns="99569" bIns="49785" rtlCol="0" anchor="ctr"/>
          <a:lstStyle/>
          <a:p>
            <a:pPr algn="ctr"/>
            <a:r>
              <a:rPr lang="ru-RU" sz="1300" b="1" dirty="0" smtClean="0">
                <a:solidFill>
                  <a:srgbClr val="1C726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</a:t>
            </a:r>
            <a:endParaRPr lang="ru-RU" sz="1300" b="1" dirty="0">
              <a:solidFill>
                <a:srgbClr val="1C726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 rot="2705580">
            <a:off x="8083360" y="356418"/>
            <a:ext cx="194307" cy="198458"/>
          </a:xfrm>
          <a:prstGeom prst="rect">
            <a:avLst/>
          </a:prstGeom>
          <a:solidFill>
            <a:srgbClr val="FFFFD5"/>
          </a:solidFill>
          <a:ln w="19050">
            <a:solidFill>
              <a:srgbClr val="25978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569" tIns="49785" rIns="99569" bIns="49785" rtlCol="0" anchor="ctr"/>
          <a:lstStyle/>
          <a:p>
            <a:pPr algn="ctr"/>
            <a:r>
              <a:rPr lang="ru-RU" sz="1300" b="1" dirty="0" smtClean="0">
                <a:solidFill>
                  <a:srgbClr val="1C726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</a:t>
            </a:r>
            <a:endParaRPr lang="ru-RU" sz="1300" b="1" dirty="0">
              <a:solidFill>
                <a:srgbClr val="1C726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 rot="2705580">
            <a:off x="8279050" y="548014"/>
            <a:ext cx="194307" cy="198458"/>
          </a:xfrm>
          <a:prstGeom prst="rect">
            <a:avLst/>
          </a:prstGeom>
          <a:solidFill>
            <a:srgbClr val="FFFFD5"/>
          </a:solidFill>
          <a:ln w="19050">
            <a:solidFill>
              <a:srgbClr val="25978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569" tIns="49785" rIns="99569" bIns="49785" rtlCol="0" anchor="ctr"/>
          <a:lstStyle/>
          <a:p>
            <a:pPr algn="ctr"/>
            <a:r>
              <a:rPr lang="ru-RU" sz="1300" b="1" dirty="0" smtClean="0">
                <a:solidFill>
                  <a:srgbClr val="1C726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</a:t>
            </a:r>
            <a:endParaRPr lang="ru-RU" sz="1300" b="1" dirty="0">
              <a:solidFill>
                <a:srgbClr val="1C726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 rot="2705580">
            <a:off x="8480321" y="745076"/>
            <a:ext cx="194307" cy="198458"/>
          </a:xfrm>
          <a:prstGeom prst="rect">
            <a:avLst/>
          </a:prstGeom>
          <a:solidFill>
            <a:srgbClr val="FFFFD5"/>
          </a:solidFill>
          <a:ln w="19050">
            <a:solidFill>
              <a:srgbClr val="25978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569" tIns="49785" rIns="99569" bIns="49785" rtlCol="0" anchor="ctr"/>
          <a:lstStyle/>
          <a:p>
            <a:pPr algn="ctr"/>
            <a:r>
              <a:rPr lang="ru-RU" sz="1300" b="1" dirty="0" smtClean="0">
                <a:solidFill>
                  <a:srgbClr val="1C726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</a:t>
            </a:r>
            <a:endParaRPr lang="ru-RU" sz="1300" b="1" dirty="0">
              <a:solidFill>
                <a:srgbClr val="1C726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Прямоугольник 9"/>
          <p:cNvSpPr/>
          <p:nvPr/>
        </p:nvSpPr>
        <p:spPr>
          <a:xfrm rot="2705580">
            <a:off x="8676011" y="936672"/>
            <a:ext cx="194307" cy="198458"/>
          </a:xfrm>
          <a:prstGeom prst="rect">
            <a:avLst/>
          </a:prstGeom>
          <a:solidFill>
            <a:srgbClr val="FFFFD5"/>
          </a:solidFill>
          <a:ln w="19050">
            <a:solidFill>
              <a:srgbClr val="25978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569" tIns="49785" rIns="99569" bIns="49785" rtlCol="0" anchor="ctr"/>
          <a:lstStyle/>
          <a:p>
            <a:pPr algn="ctr"/>
            <a:r>
              <a:rPr lang="ru-RU" sz="1300" b="1" dirty="0" smtClean="0">
                <a:solidFill>
                  <a:srgbClr val="1C726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</a:t>
            </a:r>
            <a:endParaRPr lang="ru-RU" sz="1300" b="1" dirty="0">
              <a:solidFill>
                <a:srgbClr val="1C726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Прямоугольный треугольник 10"/>
          <p:cNvSpPr/>
          <p:nvPr/>
        </p:nvSpPr>
        <p:spPr>
          <a:xfrm rot="10800000">
            <a:off x="8028786" y="62279"/>
            <a:ext cx="952706" cy="932781"/>
          </a:xfrm>
          <a:prstGeom prst="rtTriangle">
            <a:avLst/>
          </a:prstGeom>
          <a:solidFill>
            <a:srgbClr val="FFFFD5"/>
          </a:solidFill>
          <a:ln w="19050">
            <a:solidFill>
              <a:srgbClr val="25978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569" tIns="49785" rIns="99569" bIns="49785" rtlCol="0" anchor="ctr"/>
          <a:lstStyle/>
          <a:p>
            <a:pPr algn="ctr"/>
            <a:endParaRPr lang="ru-RU"/>
          </a:p>
        </p:txBody>
      </p:sp>
      <p:pic>
        <p:nvPicPr>
          <p:cNvPr id="12" name="Picture 2" descr="C:\Users\Dulesova\Desktop\птб 2012\рыжик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638416" y="367393"/>
            <a:ext cx="270266" cy="239008"/>
          </a:xfrm>
          <a:prstGeom prst="rect">
            <a:avLst/>
          </a:prstGeom>
          <a:noFill/>
        </p:spPr>
      </p:pic>
      <p:sp>
        <p:nvSpPr>
          <p:cNvPr id="13" name="Прямоугольный треугольник 12"/>
          <p:cNvSpPr/>
          <p:nvPr/>
        </p:nvSpPr>
        <p:spPr>
          <a:xfrm rot="2700000">
            <a:off x="8877282" y="1133735"/>
            <a:ext cx="194307" cy="198458"/>
          </a:xfrm>
          <a:prstGeom prst="rtTriangle">
            <a:avLst/>
          </a:prstGeom>
          <a:solidFill>
            <a:srgbClr val="FFFFD5"/>
          </a:solidFill>
          <a:ln w="19050">
            <a:solidFill>
              <a:srgbClr val="25978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569" tIns="49785" rIns="99569" bIns="49785" rtlCol="0" anchor="ctr"/>
          <a:lstStyle/>
          <a:p>
            <a:pPr algn="ctr"/>
            <a:endParaRPr lang="ru-RU"/>
          </a:p>
        </p:txBody>
      </p:sp>
      <p:sp>
        <p:nvSpPr>
          <p:cNvPr id="14" name="Прямоугольный треугольник 13"/>
          <p:cNvSpPr/>
          <p:nvPr/>
        </p:nvSpPr>
        <p:spPr>
          <a:xfrm rot="18900000">
            <a:off x="7683469" y="-29752"/>
            <a:ext cx="198458" cy="194307"/>
          </a:xfrm>
          <a:prstGeom prst="rtTriangle">
            <a:avLst/>
          </a:prstGeom>
          <a:solidFill>
            <a:srgbClr val="FFFFD5"/>
          </a:solidFill>
          <a:ln w="19050">
            <a:solidFill>
              <a:srgbClr val="25978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569" tIns="49785" rIns="99569" bIns="49785" rtlCol="0" anchor="ctr"/>
          <a:lstStyle/>
          <a:p>
            <a:pPr algn="ctr"/>
            <a:endParaRPr lang="ru-RU"/>
          </a:p>
        </p:txBody>
      </p:sp>
      <p:sp>
        <p:nvSpPr>
          <p:cNvPr id="15" name="TextBox 14"/>
          <p:cNvSpPr txBox="1"/>
          <p:nvPr/>
        </p:nvSpPr>
        <p:spPr>
          <a:xfrm>
            <a:off x="8162064" y="62281"/>
            <a:ext cx="850299" cy="223653"/>
          </a:xfrm>
          <a:prstGeom prst="rect">
            <a:avLst/>
          </a:prstGeom>
          <a:noFill/>
        </p:spPr>
        <p:txBody>
          <a:bodyPr wrap="none" lIns="99569" tIns="49785" rIns="99569" bIns="49785" rtlCol="0">
            <a:spAutoFit/>
          </a:bodyPr>
          <a:lstStyle/>
          <a:p>
            <a:r>
              <a:rPr lang="en-US" sz="800" b="1" dirty="0" smtClean="0">
                <a:solidFill>
                  <a:srgbClr val="1C726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www.kcspm.ru</a:t>
            </a:r>
            <a:endParaRPr lang="ru-RU" sz="800" b="1" dirty="0">
              <a:solidFill>
                <a:srgbClr val="1C726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193" name="Picture 1" descr="I:\Для УКБ\Для УКБ\спорт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92280" y="2996952"/>
            <a:ext cx="1725909" cy="1796706"/>
          </a:xfrm>
          <a:prstGeom prst="rect">
            <a:avLst/>
          </a:prstGeom>
          <a:noFill/>
        </p:spPr>
      </p:pic>
      <p:sp>
        <p:nvSpPr>
          <p:cNvPr id="19" name="Rectangle 1"/>
          <p:cNvSpPr>
            <a:spLocks noChangeArrowheads="1"/>
          </p:cNvSpPr>
          <p:nvPr/>
        </p:nvSpPr>
        <p:spPr bwMode="auto">
          <a:xfrm>
            <a:off x="288032" y="2780928"/>
            <a:ext cx="8172400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6000" b="1" dirty="0" smtClean="0">
                <a:solidFill>
                  <a:srgbClr val="008080"/>
                </a:solidFill>
              </a:rPr>
              <a:t>Безопасность </a:t>
            </a:r>
          </a:p>
          <a:p>
            <a:pPr algn="ctr"/>
            <a:r>
              <a:rPr lang="ru-RU" sz="6000" b="1" dirty="0" smtClean="0">
                <a:solidFill>
                  <a:srgbClr val="008080"/>
                </a:solidFill>
              </a:rPr>
              <a:t>при занятиях </a:t>
            </a:r>
          </a:p>
          <a:p>
            <a:pPr algn="ctr"/>
            <a:r>
              <a:rPr lang="ru-RU" sz="6000" b="1" dirty="0" smtClean="0">
                <a:solidFill>
                  <a:srgbClr val="008080"/>
                </a:solidFill>
              </a:rPr>
              <a:t>физической культурой </a:t>
            </a:r>
          </a:p>
          <a:p>
            <a:pPr algn="ctr"/>
            <a:r>
              <a:rPr lang="ru-RU" sz="6000" b="1" dirty="0" smtClean="0">
                <a:solidFill>
                  <a:srgbClr val="008080"/>
                </a:solidFill>
              </a:rPr>
              <a:t>и спортом</a:t>
            </a:r>
            <a:r>
              <a:rPr lang="ru-RU" sz="6000" dirty="0" smtClean="0">
                <a:solidFill>
                  <a:srgbClr val="008080"/>
                </a:solidFill>
              </a:rPr>
              <a:t> 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2339752" y="1621249"/>
            <a:ext cx="4081310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6000" b="1" dirty="0" smtClean="0">
                <a:solidFill>
                  <a:srgbClr val="008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МОДУЛЬ 7. </a:t>
            </a:r>
            <a:endParaRPr lang="ru-RU" sz="6000" dirty="0">
              <a:solidFill>
                <a:srgbClr val="00808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1" name="Picture 2" descr="F:\птб 2012\шаблон для фото 3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78800" y="-97200"/>
            <a:ext cx="3240087" cy="324008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126000" y="1512000"/>
            <a:ext cx="8858312" cy="5203148"/>
          </a:xfrm>
          <a:prstGeom prst="roundRect">
            <a:avLst>
              <a:gd name="adj" fmla="val 1801"/>
            </a:avLst>
          </a:prstGeom>
          <a:solidFill>
            <a:srgbClr val="FFFFD5"/>
          </a:solidFill>
          <a:ln>
            <a:solidFill>
              <a:srgbClr val="1C726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569" tIns="49785" rIns="99569" bIns="49785" rtlCol="0" anchor="ctr"/>
          <a:lstStyle/>
          <a:p>
            <a:pPr algn="ctr"/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0" y="357166"/>
            <a:ext cx="7215206" cy="428628"/>
          </a:xfrm>
          <a:prstGeom prst="rect">
            <a:avLst/>
          </a:prstGeom>
          <a:solidFill>
            <a:srgbClr val="FFFFD5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569" tIns="49785" rIns="99569" bIns="49785" rtlCol="0" anchor="ctr"/>
          <a:lstStyle/>
          <a:p>
            <a:pPr algn="ctr">
              <a:lnSpc>
                <a:spcPts val="2200"/>
              </a:lnSpc>
            </a:pPr>
            <a:r>
              <a:rPr lang="en-US" sz="2600" b="1" dirty="0" smtClean="0">
                <a:solidFill>
                  <a:srgbClr val="1C7262"/>
                </a:solidFill>
              </a:rPr>
              <a:t> </a:t>
            </a:r>
            <a:r>
              <a:rPr lang="ru-RU" sz="2000" b="1" dirty="0" smtClean="0">
                <a:solidFill>
                  <a:srgbClr val="1C726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ТЕМАТИЧЕСКИЕ МОДУЛИ ПРОГРАММЫ</a:t>
            </a:r>
            <a:endParaRPr lang="ru-RU" sz="2000" b="1" dirty="0">
              <a:solidFill>
                <a:srgbClr val="1C726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" y="-4986"/>
            <a:ext cx="7500958" cy="362152"/>
          </a:xfrm>
          <a:prstGeom prst="rect">
            <a:avLst/>
          </a:prstGeom>
          <a:noFill/>
        </p:spPr>
        <p:txBody>
          <a:bodyPr wrap="square" lIns="99569" tIns="49785" rIns="99569" bIns="49785" rtlCol="0">
            <a:spAutoFit/>
          </a:bodyPr>
          <a:lstStyle/>
          <a:p>
            <a:pPr algn="ctr"/>
            <a:r>
              <a:rPr lang="ru-RU" sz="17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УНИВЕРСАЛЬНЫЙ КОД  БЕЗОПАСНОСТИ -</a:t>
            </a:r>
            <a:endParaRPr lang="ru-RU" sz="17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 rot="2705580">
            <a:off x="7884002" y="158593"/>
            <a:ext cx="194307" cy="198458"/>
          </a:xfrm>
          <a:prstGeom prst="rect">
            <a:avLst/>
          </a:prstGeom>
          <a:solidFill>
            <a:srgbClr val="FFFFD5"/>
          </a:solidFill>
          <a:ln w="19050">
            <a:solidFill>
              <a:srgbClr val="25978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569" tIns="49785" rIns="99569" bIns="49785" rtlCol="0" anchor="ctr"/>
          <a:lstStyle/>
          <a:p>
            <a:pPr algn="ctr"/>
            <a:r>
              <a:rPr lang="ru-RU" sz="1300" b="1" dirty="0" smtClean="0">
                <a:solidFill>
                  <a:srgbClr val="1C726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</a:t>
            </a:r>
            <a:endParaRPr lang="ru-RU" sz="1300" b="1" dirty="0">
              <a:solidFill>
                <a:srgbClr val="1C726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 rot="2705580">
            <a:off x="8083360" y="356418"/>
            <a:ext cx="194307" cy="198458"/>
          </a:xfrm>
          <a:prstGeom prst="rect">
            <a:avLst/>
          </a:prstGeom>
          <a:solidFill>
            <a:srgbClr val="FFFFD5"/>
          </a:solidFill>
          <a:ln w="19050">
            <a:solidFill>
              <a:srgbClr val="25978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569" tIns="49785" rIns="99569" bIns="49785" rtlCol="0" anchor="ctr"/>
          <a:lstStyle/>
          <a:p>
            <a:pPr algn="ctr"/>
            <a:r>
              <a:rPr lang="ru-RU" sz="1300" b="1" dirty="0" smtClean="0">
                <a:solidFill>
                  <a:srgbClr val="1C726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</a:t>
            </a:r>
            <a:endParaRPr lang="ru-RU" sz="1300" b="1" dirty="0">
              <a:solidFill>
                <a:srgbClr val="1C726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 rot="2705580">
            <a:off x="8279050" y="548014"/>
            <a:ext cx="194307" cy="198458"/>
          </a:xfrm>
          <a:prstGeom prst="rect">
            <a:avLst/>
          </a:prstGeom>
          <a:solidFill>
            <a:srgbClr val="FFFFD5"/>
          </a:solidFill>
          <a:ln w="19050">
            <a:solidFill>
              <a:srgbClr val="25978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569" tIns="49785" rIns="99569" bIns="49785" rtlCol="0" anchor="ctr"/>
          <a:lstStyle/>
          <a:p>
            <a:pPr algn="ctr"/>
            <a:r>
              <a:rPr lang="ru-RU" sz="1300" b="1" dirty="0" smtClean="0">
                <a:solidFill>
                  <a:srgbClr val="1C726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</a:t>
            </a:r>
            <a:endParaRPr lang="ru-RU" sz="1300" b="1" dirty="0">
              <a:solidFill>
                <a:srgbClr val="1C726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 rot="2705580">
            <a:off x="8480321" y="745076"/>
            <a:ext cx="194307" cy="198458"/>
          </a:xfrm>
          <a:prstGeom prst="rect">
            <a:avLst/>
          </a:prstGeom>
          <a:solidFill>
            <a:srgbClr val="FFFFD5"/>
          </a:solidFill>
          <a:ln w="19050">
            <a:solidFill>
              <a:srgbClr val="25978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569" tIns="49785" rIns="99569" bIns="49785" rtlCol="0" anchor="ctr"/>
          <a:lstStyle/>
          <a:p>
            <a:pPr algn="ctr"/>
            <a:r>
              <a:rPr lang="ru-RU" sz="1300" b="1" dirty="0" smtClean="0">
                <a:solidFill>
                  <a:srgbClr val="1C726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</a:t>
            </a:r>
            <a:endParaRPr lang="ru-RU" sz="1300" b="1" dirty="0">
              <a:solidFill>
                <a:srgbClr val="1C726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Прямоугольник 9"/>
          <p:cNvSpPr/>
          <p:nvPr/>
        </p:nvSpPr>
        <p:spPr>
          <a:xfrm rot="2705580">
            <a:off x="8676011" y="936672"/>
            <a:ext cx="194307" cy="198458"/>
          </a:xfrm>
          <a:prstGeom prst="rect">
            <a:avLst/>
          </a:prstGeom>
          <a:solidFill>
            <a:srgbClr val="FFFFD5"/>
          </a:solidFill>
          <a:ln w="19050">
            <a:solidFill>
              <a:srgbClr val="25978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569" tIns="49785" rIns="99569" bIns="49785" rtlCol="0" anchor="ctr"/>
          <a:lstStyle/>
          <a:p>
            <a:pPr algn="ctr"/>
            <a:r>
              <a:rPr lang="ru-RU" sz="1300" b="1" dirty="0" smtClean="0">
                <a:solidFill>
                  <a:srgbClr val="1C726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</a:t>
            </a:r>
            <a:endParaRPr lang="ru-RU" sz="1300" b="1" dirty="0">
              <a:solidFill>
                <a:srgbClr val="1C726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Прямоугольный треугольник 10"/>
          <p:cNvSpPr/>
          <p:nvPr/>
        </p:nvSpPr>
        <p:spPr>
          <a:xfrm rot="10800000">
            <a:off x="8028786" y="62279"/>
            <a:ext cx="952706" cy="932781"/>
          </a:xfrm>
          <a:prstGeom prst="rtTriangle">
            <a:avLst/>
          </a:prstGeom>
          <a:solidFill>
            <a:srgbClr val="FFFFD5"/>
          </a:solidFill>
          <a:ln w="19050">
            <a:solidFill>
              <a:srgbClr val="25978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569" tIns="49785" rIns="99569" bIns="49785" rtlCol="0" anchor="ctr"/>
          <a:lstStyle/>
          <a:p>
            <a:pPr algn="ctr"/>
            <a:endParaRPr lang="ru-RU"/>
          </a:p>
        </p:txBody>
      </p:sp>
      <p:pic>
        <p:nvPicPr>
          <p:cNvPr id="12" name="Picture 2" descr="C:\Users\Dulesova\Desktop\птб 2012\рыжик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638416" y="367393"/>
            <a:ext cx="270266" cy="239008"/>
          </a:xfrm>
          <a:prstGeom prst="rect">
            <a:avLst/>
          </a:prstGeom>
          <a:noFill/>
        </p:spPr>
      </p:pic>
      <p:sp>
        <p:nvSpPr>
          <p:cNvPr id="13" name="Прямоугольный треугольник 12"/>
          <p:cNvSpPr/>
          <p:nvPr/>
        </p:nvSpPr>
        <p:spPr>
          <a:xfrm rot="2700000">
            <a:off x="8877282" y="1133735"/>
            <a:ext cx="194307" cy="198458"/>
          </a:xfrm>
          <a:prstGeom prst="rtTriangle">
            <a:avLst/>
          </a:prstGeom>
          <a:solidFill>
            <a:srgbClr val="FFFFD5"/>
          </a:solidFill>
          <a:ln w="19050">
            <a:solidFill>
              <a:srgbClr val="25978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569" tIns="49785" rIns="99569" bIns="49785" rtlCol="0" anchor="ctr"/>
          <a:lstStyle/>
          <a:p>
            <a:pPr algn="ctr"/>
            <a:endParaRPr lang="ru-RU"/>
          </a:p>
        </p:txBody>
      </p:sp>
      <p:sp>
        <p:nvSpPr>
          <p:cNvPr id="14" name="Прямоугольный треугольник 13"/>
          <p:cNvSpPr/>
          <p:nvPr/>
        </p:nvSpPr>
        <p:spPr>
          <a:xfrm rot="18900000">
            <a:off x="7683469" y="-29752"/>
            <a:ext cx="198458" cy="194307"/>
          </a:xfrm>
          <a:prstGeom prst="rtTriangle">
            <a:avLst/>
          </a:prstGeom>
          <a:solidFill>
            <a:srgbClr val="FFFFD5"/>
          </a:solidFill>
          <a:ln w="19050">
            <a:solidFill>
              <a:srgbClr val="25978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569" tIns="49785" rIns="99569" bIns="49785" rtlCol="0" anchor="ctr"/>
          <a:lstStyle/>
          <a:p>
            <a:pPr algn="ctr"/>
            <a:endParaRPr lang="ru-RU"/>
          </a:p>
        </p:txBody>
      </p:sp>
      <p:sp>
        <p:nvSpPr>
          <p:cNvPr id="15" name="TextBox 14"/>
          <p:cNvSpPr txBox="1"/>
          <p:nvPr/>
        </p:nvSpPr>
        <p:spPr>
          <a:xfrm>
            <a:off x="8162064" y="62281"/>
            <a:ext cx="850299" cy="223653"/>
          </a:xfrm>
          <a:prstGeom prst="rect">
            <a:avLst/>
          </a:prstGeom>
          <a:noFill/>
        </p:spPr>
        <p:txBody>
          <a:bodyPr wrap="none" lIns="99569" tIns="49785" rIns="99569" bIns="49785" rtlCol="0">
            <a:spAutoFit/>
          </a:bodyPr>
          <a:lstStyle/>
          <a:p>
            <a:r>
              <a:rPr lang="en-US" sz="800" b="1" dirty="0" smtClean="0">
                <a:solidFill>
                  <a:srgbClr val="1C726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www.kcspm.ru</a:t>
            </a:r>
            <a:endParaRPr lang="ru-RU" sz="800" b="1" dirty="0">
              <a:solidFill>
                <a:srgbClr val="1C726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6" name="Picture 4" descr="\\Fileserver\storage3\методический отдел\ОТЧЁТЫ\ПТБ\фотоотчет\подбор фото к отчету\20-21. чужие\DSC_0022.JPG"/>
          <p:cNvPicPr>
            <a:picLocks noChangeAspect="1" noChangeArrowheads="1"/>
          </p:cNvPicPr>
          <p:nvPr/>
        </p:nvPicPr>
        <p:blipFill>
          <a:blip r:embed="rId3" cstate="print">
            <a:lum bright="10000" contrast="20000"/>
          </a:blip>
          <a:srcRect l="13207" r="22957" b="4247"/>
          <a:stretch>
            <a:fillRect/>
          </a:stretch>
        </p:blipFill>
        <p:spPr bwMode="auto">
          <a:xfrm>
            <a:off x="5997600" y="48372"/>
            <a:ext cx="2952000" cy="2952000"/>
          </a:xfrm>
          <a:prstGeom prst="diamond">
            <a:avLst/>
          </a:prstGeom>
          <a:noFill/>
          <a:ln w="41275">
            <a:solidFill>
              <a:srgbClr val="236B47"/>
            </a:solidFill>
          </a:ln>
        </p:spPr>
      </p:pic>
      <p:sp>
        <p:nvSpPr>
          <p:cNvPr id="19" name="Rectangle 1"/>
          <p:cNvSpPr>
            <a:spLocks noChangeArrowheads="1"/>
          </p:cNvSpPr>
          <p:nvPr/>
        </p:nvSpPr>
        <p:spPr bwMode="auto">
          <a:xfrm>
            <a:off x="288032" y="3704258"/>
            <a:ext cx="8172400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6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«ИСКУССТВЕННЫЙ </a:t>
            </a:r>
            <a:r>
              <a:rPr lang="ru-RU" sz="6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ИНТЕЛЛЕКТ УКБ </a:t>
            </a:r>
            <a:r>
              <a:rPr lang="ru-RU" sz="6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1167»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2155727" y="1621249"/>
            <a:ext cx="4272645" cy="212365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6600" b="1" dirty="0" smtClean="0">
                <a:solidFill>
                  <a:srgbClr val="008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ИТОГОВОЕ </a:t>
            </a:r>
          </a:p>
          <a:p>
            <a:pPr algn="ctr"/>
            <a:r>
              <a:rPr lang="ru-RU" sz="6600" b="1" dirty="0" smtClean="0">
                <a:solidFill>
                  <a:srgbClr val="008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ЗАНЯТИЕ </a:t>
            </a:r>
            <a:endParaRPr lang="ru-RU" sz="6600" dirty="0">
              <a:solidFill>
                <a:srgbClr val="00808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0" y="1484784"/>
            <a:ext cx="8858312" cy="5203148"/>
          </a:xfrm>
          <a:prstGeom prst="roundRect">
            <a:avLst>
              <a:gd name="adj" fmla="val 1801"/>
            </a:avLst>
          </a:prstGeom>
          <a:solidFill>
            <a:srgbClr val="FFFFD5"/>
          </a:solidFill>
          <a:ln>
            <a:solidFill>
              <a:srgbClr val="1C726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569" tIns="49785" rIns="99569" bIns="49785" rtlCol="0" anchor="ctr"/>
          <a:lstStyle/>
          <a:p>
            <a:pPr algn="ctr"/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0" y="357166"/>
            <a:ext cx="7215206" cy="767578"/>
          </a:xfrm>
          <a:prstGeom prst="rect">
            <a:avLst/>
          </a:prstGeom>
          <a:solidFill>
            <a:srgbClr val="FFFFD5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569" tIns="49785" rIns="99569" bIns="49785" rtlCol="0" anchor="ctr"/>
          <a:lstStyle/>
          <a:p>
            <a:pPr algn="ctr">
              <a:lnSpc>
                <a:spcPts val="2200"/>
              </a:lnSpc>
            </a:pPr>
            <a:r>
              <a:rPr lang="en-US" sz="2600" b="1" dirty="0" smtClean="0">
                <a:solidFill>
                  <a:srgbClr val="C00000"/>
                </a:solidFill>
              </a:rPr>
              <a:t> </a:t>
            </a:r>
            <a:r>
              <a:rPr lang="ru-RU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УЧЕБНО-МЕТОДИЧЕСКАЯ И ДИДАКТИЧЕСКАЯ БАЗА ПРОГРАММЫ</a:t>
            </a:r>
            <a:endParaRPr lang="ru-RU" sz="2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" y="-4986"/>
            <a:ext cx="7500958" cy="362152"/>
          </a:xfrm>
          <a:prstGeom prst="rect">
            <a:avLst/>
          </a:prstGeom>
          <a:noFill/>
        </p:spPr>
        <p:txBody>
          <a:bodyPr wrap="square" lIns="99569" tIns="49785" rIns="99569" bIns="49785" rtlCol="0">
            <a:spAutoFit/>
          </a:bodyPr>
          <a:lstStyle/>
          <a:p>
            <a:pPr algn="ctr"/>
            <a:r>
              <a:rPr lang="ru-RU" sz="17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УНИВЕРСАЛЬНЫЙ КОД  БЕЗОПАСНОСТИ -</a:t>
            </a:r>
            <a:endParaRPr lang="ru-RU" sz="17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 rot="2705580">
            <a:off x="7884002" y="158593"/>
            <a:ext cx="194307" cy="198458"/>
          </a:xfrm>
          <a:prstGeom prst="rect">
            <a:avLst/>
          </a:prstGeom>
          <a:solidFill>
            <a:srgbClr val="FFFFD5"/>
          </a:solidFill>
          <a:ln w="19050">
            <a:solidFill>
              <a:srgbClr val="25978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569" tIns="49785" rIns="99569" bIns="49785" rtlCol="0" anchor="ctr"/>
          <a:lstStyle/>
          <a:p>
            <a:pPr algn="ctr"/>
            <a:r>
              <a:rPr lang="ru-RU" sz="1300" b="1" dirty="0" smtClean="0">
                <a:solidFill>
                  <a:srgbClr val="1C726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</a:t>
            </a:r>
            <a:endParaRPr lang="ru-RU" sz="1300" b="1" dirty="0">
              <a:solidFill>
                <a:srgbClr val="1C726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 rot="2705580">
            <a:off x="8083360" y="356418"/>
            <a:ext cx="194307" cy="198458"/>
          </a:xfrm>
          <a:prstGeom prst="rect">
            <a:avLst/>
          </a:prstGeom>
          <a:solidFill>
            <a:srgbClr val="FFFFD5"/>
          </a:solidFill>
          <a:ln w="19050">
            <a:solidFill>
              <a:srgbClr val="25978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569" tIns="49785" rIns="99569" bIns="49785" rtlCol="0" anchor="ctr"/>
          <a:lstStyle/>
          <a:p>
            <a:pPr algn="ctr"/>
            <a:r>
              <a:rPr lang="ru-RU" sz="1300" b="1" dirty="0" smtClean="0">
                <a:solidFill>
                  <a:srgbClr val="1C726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</a:t>
            </a:r>
            <a:endParaRPr lang="ru-RU" sz="1300" b="1" dirty="0">
              <a:solidFill>
                <a:srgbClr val="1C726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 rot="2705580">
            <a:off x="8279050" y="548014"/>
            <a:ext cx="194307" cy="198458"/>
          </a:xfrm>
          <a:prstGeom prst="rect">
            <a:avLst/>
          </a:prstGeom>
          <a:solidFill>
            <a:srgbClr val="FFFFD5"/>
          </a:solidFill>
          <a:ln w="19050">
            <a:solidFill>
              <a:srgbClr val="25978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569" tIns="49785" rIns="99569" bIns="49785" rtlCol="0" anchor="ctr"/>
          <a:lstStyle/>
          <a:p>
            <a:pPr algn="ctr"/>
            <a:r>
              <a:rPr lang="ru-RU" sz="1300" b="1" dirty="0" smtClean="0">
                <a:solidFill>
                  <a:srgbClr val="1C726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</a:t>
            </a:r>
            <a:endParaRPr lang="ru-RU" sz="1300" b="1" dirty="0">
              <a:solidFill>
                <a:srgbClr val="1C726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 rot="2705580">
            <a:off x="8480321" y="745076"/>
            <a:ext cx="194307" cy="198458"/>
          </a:xfrm>
          <a:prstGeom prst="rect">
            <a:avLst/>
          </a:prstGeom>
          <a:solidFill>
            <a:srgbClr val="FFFFD5"/>
          </a:solidFill>
          <a:ln w="19050">
            <a:solidFill>
              <a:srgbClr val="25978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569" tIns="49785" rIns="99569" bIns="49785" rtlCol="0" anchor="ctr"/>
          <a:lstStyle/>
          <a:p>
            <a:pPr algn="ctr"/>
            <a:r>
              <a:rPr lang="ru-RU" sz="1300" b="1" dirty="0" smtClean="0">
                <a:solidFill>
                  <a:srgbClr val="1C726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</a:t>
            </a:r>
            <a:endParaRPr lang="ru-RU" sz="1300" b="1" dirty="0">
              <a:solidFill>
                <a:srgbClr val="1C726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Прямоугольник 9"/>
          <p:cNvSpPr/>
          <p:nvPr/>
        </p:nvSpPr>
        <p:spPr>
          <a:xfrm rot="2705580">
            <a:off x="8676011" y="936672"/>
            <a:ext cx="194307" cy="198458"/>
          </a:xfrm>
          <a:prstGeom prst="rect">
            <a:avLst/>
          </a:prstGeom>
          <a:solidFill>
            <a:srgbClr val="FFFFD5"/>
          </a:solidFill>
          <a:ln w="19050">
            <a:solidFill>
              <a:srgbClr val="25978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569" tIns="49785" rIns="99569" bIns="49785" rtlCol="0" anchor="ctr"/>
          <a:lstStyle/>
          <a:p>
            <a:pPr algn="ctr"/>
            <a:r>
              <a:rPr lang="ru-RU" sz="1300" b="1" dirty="0" smtClean="0">
                <a:solidFill>
                  <a:srgbClr val="1C726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</a:t>
            </a:r>
            <a:endParaRPr lang="ru-RU" sz="1300" b="1" dirty="0">
              <a:solidFill>
                <a:srgbClr val="1C726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Прямоугольный треугольник 10"/>
          <p:cNvSpPr/>
          <p:nvPr/>
        </p:nvSpPr>
        <p:spPr>
          <a:xfrm rot="10800000">
            <a:off x="8028786" y="62279"/>
            <a:ext cx="952706" cy="932781"/>
          </a:xfrm>
          <a:prstGeom prst="rtTriangle">
            <a:avLst/>
          </a:prstGeom>
          <a:solidFill>
            <a:srgbClr val="FFFFD5"/>
          </a:solidFill>
          <a:ln w="19050">
            <a:solidFill>
              <a:srgbClr val="25978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569" tIns="49785" rIns="99569" bIns="49785" rtlCol="0" anchor="ctr"/>
          <a:lstStyle/>
          <a:p>
            <a:pPr algn="ctr"/>
            <a:endParaRPr lang="ru-RU"/>
          </a:p>
        </p:txBody>
      </p:sp>
      <p:pic>
        <p:nvPicPr>
          <p:cNvPr id="12" name="Picture 2" descr="C:\Users\Dulesova\Desktop\птб 2012\рыжик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638416" y="367393"/>
            <a:ext cx="270266" cy="239008"/>
          </a:xfrm>
          <a:prstGeom prst="rect">
            <a:avLst/>
          </a:prstGeom>
          <a:noFill/>
        </p:spPr>
      </p:pic>
      <p:sp>
        <p:nvSpPr>
          <p:cNvPr id="13" name="Прямоугольный треугольник 12"/>
          <p:cNvSpPr/>
          <p:nvPr/>
        </p:nvSpPr>
        <p:spPr>
          <a:xfrm rot="2700000">
            <a:off x="8877282" y="1133735"/>
            <a:ext cx="194307" cy="198458"/>
          </a:xfrm>
          <a:prstGeom prst="rtTriangle">
            <a:avLst/>
          </a:prstGeom>
          <a:solidFill>
            <a:srgbClr val="FFFFD5"/>
          </a:solidFill>
          <a:ln w="19050">
            <a:solidFill>
              <a:srgbClr val="25978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569" tIns="49785" rIns="99569" bIns="49785" rtlCol="0" anchor="ctr"/>
          <a:lstStyle/>
          <a:p>
            <a:pPr algn="ctr"/>
            <a:endParaRPr lang="ru-RU"/>
          </a:p>
        </p:txBody>
      </p:sp>
      <p:sp>
        <p:nvSpPr>
          <p:cNvPr id="14" name="Прямоугольный треугольник 13"/>
          <p:cNvSpPr/>
          <p:nvPr/>
        </p:nvSpPr>
        <p:spPr>
          <a:xfrm rot="18900000">
            <a:off x="7683469" y="-29752"/>
            <a:ext cx="198458" cy="194307"/>
          </a:xfrm>
          <a:prstGeom prst="rtTriangle">
            <a:avLst/>
          </a:prstGeom>
          <a:solidFill>
            <a:srgbClr val="FFFFD5"/>
          </a:solidFill>
          <a:ln w="19050">
            <a:solidFill>
              <a:srgbClr val="25978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569" tIns="49785" rIns="99569" bIns="49785" rtlCol="0" anchor="ctr"/>
          <a:lstStyle/>
          <a:p>
            <a:pPr algn="ctr"/>
            <a:endParaRPr lang="ru-RU"/>
          </a:p>
        </p:txBody>
      </p:sp>
      <p:sp>
        <p:nvSpPr>
          <p:cNvPr id="15" name="TextBox 14"/>
          <p:cNvSpPr txBox="1"/>
          <p:nvPr/>
        </p:nvSpPr>
        <p:spPr>
          <a:xfrm>
            <a:off x="8162064" y="62281"/>
            <a:ext cx="850299" cy="223653"/>
          </a:xfrm>
          <a:prstGeom prst="rect">
            <a:avLst/>
          </a:prstGeom>
          <a:noFill/>
        </p:spPr>
        <p:txBody>
          <a:bodyPr wrap="none" lIns="99569" tIns="49785" rIns="99569" bIns="49785" rtlCol="0">
            <a:spAutoFit/>
          </a:bodyPr>
          <a:lstStyle/>
          <a:p>
            <a:r>
              <a:rPr lang="en-US" sz="800" b="1" dirty="0" smtClean="0">
                <a:solidFill>
                  <a:srgbClr val="1C726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www.kcspm.ru</a:t>
            </a:r>
            <a:endParaRPr lang="ru-RU" sz="800" b="1" dirty="0">
              <a:solidFill>
                <a:srgbClr val="1C726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6" name="Picture 6" descr="\\Fileserver\storage3\методический отдел\ОТЧЁТЫ\ПТБ\фотоотчет\подбор фото к отчету\5. особенности реализации\3 возраста\DSC_0010.JPG"/>
          <p:cNvPicPr>
            <a:picLocks noChangeAspect="1" noChangeArrowheads="1"/>
          </p:cNvPicPr>
          <p:nvPr/>
        </p:nvPicPr>
        <p:blipFill>
          <a:blip r:embed="rId3" cstate="print">
            <a:lum bright="-5000" contrast="30000"/>
          </a:blip>
          <a:srcRect/>
          <a:stretch>
            <a:fillRect/>
          </a:stretch>
        </p:blipFill>
        <p:spPr bwMode="auto">
          <a:xfrm>
            <a:off x="5997600" y="48372"/>
            <a:ext cx="2951025" cy="2952000"/>
          </a:xfrm>
          <a:prstGeom prst="diamond">
            <a:avLst/>
          </a:prstGeom>
          <a:noFill/>
          <a:ln w="41275">
            <a:solidFill>
              <a:srgbClr val="236B47"/>
            </a:solidFill>
          </a:ln>
        </p:spPr>
      </p:pic>
      <p:pic>
        <p:nvPicPr>
          <p:cNvPr id="18" name="Рисунок 17" descr="DSC_0271.jpg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67544" y="2060848"/>
            <a:ext cx="2016224" cy="2304256"/>
          </a:xfrm>
          <a:prstGeom prst="rect">
            <a:avLst/>
          </a:prstGeom>
        </p:spPr>
      </p:pic>
      <p:pic>
        <p:nvPicPr>
          <p:cNvPr id="19" name="Рисунок 18" descr="C:\Users\hp\Downloads\DSC_0291-сжат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400000">
            <a:off x="7776356" y="3392996"/>
            <a:ext cx="792088" cy="1152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Рисунок 19" descr="C:\Users\hp\Downloads\DSC_0101.jpg"/>
          <p:cNvPicPr/>
          <p:nvPr/>
        </p:nvPicPr>
        <p:blipFill>
          <a:blip r:embed="rId6" cstate="print"/>
          <a:srcRect l="18732"/>
          <a:stretch>
            <a:fillRect/>
          </a:stretch>
        </p:blipFill>
        <p:spPr bwMode="auto">
          <a:xfrm>
            <a:off x="3707904" y="2564904"/>
            <a:ext cx="2304256" cy="18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Прямоугольник 22"/>
          <p:cNvSpPr/>
          <p:nvPr/>
        </p:nvSpPr>
        <p:spPr>
          <a:xfrm>
            <a:off x="251520" y="4653136"/>
            <a:ext cx="29523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8080"/>
                </a:solidFill>
              </a:rPr>
              <a:t>МЕДИА-ИНФОРМАТОРЫ</a:t>
            </a:r>
            <a:endParaRPr lang="ru-RU" b="1" dirty="0">
              <a:solidFill>
                <a:srgbClr val="008080"/>
              </a:solidFill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3347864" y="4653136"/>
            <a:ext cx="25922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8080"/>
                </a:solidFill>
              </a:rPr>
              <a:t>МЕДИА-ТРЕНАЖЕРЫ</a:t>
            </a:r>
            <a:endParaRPr lang="ru-RU" b="1" dirty="0">
              <a:solidFill>
                <a:srgbClr val="008080"/>
              </a:solidFill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6228184" y="4653136"/>
            <a:ext cx="25922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8080"/>
                </a:solidFill>
              </a:rPr>
              <a:t>МЕДИА-ТЕСТЕРЫ</a:t>
            </a:r>
            <a:endParaRPr lang="ru-RU" b="1" dirty="0">
              <a:solidFill>
                <a:srgbClr val="008080"/>
              </a:solidFill>
            </a:endParaRPr>
          </a:p>
        </p:txBody>
      </p:sp>
      <p:pic>
        <p:nvPicPr>
          <p:cNvPr id="17" name="Рисунок 16" descr="C:\Documents and Settings\User\Рабочий стол\Скриншоты презентаций\Безымянный-2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372200" y="5157192"/>
            <a:ext cx="2232248" cy="1440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Прямоугольник 25"/>
          <p:cNvSpPr/>
          <p:nvPr/>
        </p:nvSpPr>
        <p:spPr>
          <a:xfrm>
            <a:off x="251520" y="1628800"/>
            <a:ext cx="32403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8080"/>
                </a:solidFill>
              </a:rPr>
              <a:t>ДИДАКТИЧЕСКИЕ КАРТОЧКИ </a:t>
            </a:r>
            <a:endParaRPr lang="ru-RU" b="1" dirty="0">
              <a:solidFill>
                <a:srgbClr val="008080"/>
              </a:solidFill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3635896" y="1628800"/>
            <a:ext cx="324036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8080"/>
                </a:solidFill>
              </a:rPr>
              <a:t>ИНДИВИДУАЛЬНЫЕ</a:t>
            </a:r>
          </a:p>
          <a:p>
            <a:r>
              <a:rPr lang="ru-RU" b="1" dirty="0" smtClean="0">
                <a:solidFill>
                  <a:srgbClr val="008080"/>
                </a:solidFill>
              </a:rPr>
              <a:t>УЧЕБНЫЕ </a:t>
            </a:r>
          </a:p>
          <a:p>
            <a:r>
              <a:rPr lang="ru-RU" b="1" dirty="0" smtClean="0">
                <a:solidFill>
                  <a:srgbClr val="008080"/>
                </a:solidFill>
              </a:rPr>
              <a:t>МАТЕРИАЛЫ </a:t>
            </a:r>
            <a:endParaRPr lang="ru-RU" b="1" dirty="0">
              <a:solidFill>
                <a:srgbClr val="008080"/>
              </a:solidFill>
            </a:endParaRPr>
          </a:p>
        </p:txBody>
      </p:sp>
      <p:sp>
        <p:nvSpPr>
          <p:cNvPr id="28" name="Прямоугольник 27"/>
          <p:cNvSpPr/>
          <p:nvPr/>
        </p:nvSpPr>
        <p:spPr>
          <a:xfrm rot="2705580">
            <a:off x="195852" y="1750419"/>
            <a:ext cx="77724" cy="78408"/>
          </a:xfrm>
          <a:prstGeom prst="rect">
            <a:avLst/>
          </a:prstGeom>
          <a:solidFill>
            <a:srgbClr val="259781"/>
          </a:solidFill>
          <a:ln>
            <a:solidFill>
              <a:srgbClr val="1C72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569" tIns="49785" rIns="99569" bIns="49785" rtlCol="0" anchor="ctr"/>
          <a:lstStyle/>
          <a:p>
            <a:pPr algn="ctr"/>
            <a:endParaRPr lang="ru-RU"/>
          </a:p>
        </p:txBody>
      </p:sp>
      <p:sp>
        <p:nvSpPr>
          <p:cNvPr id="29" name="Прямоугольник 28"/>
          <p:cNvSpPr/>
          <p:nvPr/>
        </p:nvSpPr>
        <p:spPr>
          <a:xfrm rot="2705580">
            <a:off x="3541832" y="1750419"/>
            <a:ext cx="77724" cy="78408"/>
          </a:xfrm>
          <a:prstGeom prst="rect">
            <a:avLst/>
          </a:prstGeom>
          <a:solidFill>
            <a:srgbClr val="259781"/>
          </a:solidFill>
          <a:ln>
            <a:solidFill>
              <a:srgbClr val="1C72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569" tIns="49785" rIns="99569" bIns="49785" rtlCol="0" anchor="ctr"/>
          <a:lstStyle/>
          <a:p>
            <a:pPr algn="ctr"/>
            <a:endParaRPr lang="ru-RU"/>
          </a:p>
        </p:txBody>
      </p:sp>
      <p:pic>
        <p:nvPicPr>
          <p:cNvPr id="30" name="Рисунок 29" descr="C:\Documents and Settings\User\Рабочий стол\Скриншоты презентаций\2 Практическая часть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39552" y="5085184"/>
            <a:ext cx="2012454" cy="14420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" name="Рисунок 30" descr="C:\Documents and Settings\User\Рабочий стол\Скриншоты презентаций\птб пойми меня1.jpg"/>
          <p:cNvPicPr/>
          <p:nvPr/>
        </p:nvPicPr>
        <p:blipFill>
          <a:blip r:embed="rId9" cstate="print"/>
          <a:srcRect t="9518" b="13840"/>
          <a:stretch>
            <a:fillRect/>
          </a:stretch>
        </p:blipFill>
        <p:spPr bwMode="auto">
          <a:xfrm>
            <a:off x="3491880" y="5229200"/>
            <a:ext cx="2304256" cy="1368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" name="Прямоугольник 31"/>
          <p:cNvSpPr/>
          <p:nvPr/>
        </p:nvSpPr>
        <p:spPr>
          <a:xfrm rot="2705580">
            <a:off x="195852" y="4774755"/>
            <a:ext cx="77724" cy="78408"/>
          </a:xfrm>
          <a:prstGeom prst="rect">
            <a:avLst/>
          </a:prstGeom>
          <a:solidFill>
            <a:srgbClr val="259781"/>
          </a:solidFill>
          <a:ln>
            <a:solidFill>
              <a:srgbClr val="1C72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569" tIns="49785" rIns="99569" bIns="49785" rtlCol="0" anchor="ctr"/>
          <a:lstStyle/>
          <a:p>
            <a:pPr algn="ctr"/>
            <a:endParaRPr lang="ru-RU"/>
          </a:p>
        </p:txBody>
      </p:sp>
      <p:sp>
        <p:nvSpPr>
          <p:cNvPr id="33" name="Прямоугольник 32"/>
          <p:cNvSpPr/>
          <p:nvPr/>
        </p:nvSpPr>
        <p:spPr>
          <a:xfrm rot="2705580">
            <a:off x="3325808" y="4774755"/>
            <a:ext cx="77724" cy="78408"/>
          </a:xfrm>
          <a:prstGeom prst="rect">
            <a:avLst/>
          </a:prstGeom>
          <a:solidFill>
            <a:srgbClr val="259781"/>
          </a:solidFill>
          <a:ln>
            <a:solidFill>
              <a:srgbClr val="1C72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569" tIns="49785" rIns="99569" bIns="49785" rtlCol="0" anchor="ctr"/>
          <a:lstStyle/>
          <a:p>
            <a:pPr algn="ctr"/>
            <a:endParaRPr lang="ru-RU"/>
          </a:p>
        </p:txBody>
      </p:sp>
      <p:sp>
        <p:nvSpPr>
          <p:cNvPr id="34" name="Прямоугольник 33"/>
          <p:cNvSpPr/>
          <p:nvPr/>
        </p:nvSpPr>
        <p:spPr>
          <a:xfrm rot="2705580">
            <a:off x="6172516" y="4813149"/>
            <a:ext cx="77724" cy="78408"/>
          </a:xfrm>
          <a:prstGeom prst="rect">
            <a:avLst/>
          </a:prstGeom>
          <a:solidFill>
            <a:srgbClr val="259781"/>
          </a:solidFill>
          <a:ln>
            <a:solidFill>
              <a:srgbClr val="1C72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569" tIns="49785" rIns="99569" bIns="49785" rtlCol="0" anchor="ctr"/>
          <a:lstStyle/>
          <a:p>
            <a:pPr algn="ctr"/>
            <a:endParaRPr lang="ru-RU"/>
          </a:p>
        </p:txBody>
      </p:sp>
      <p:sp>
        <p:nvSpPr>
          <p:cNvPr id="35" name="Прямоугольник 34"/>
          <p:cNvSpPr/>
          <p:nvPr/>
        </p:nvSpPr>
        <p:spPr>
          <a:xfrm>
            <a:off x="6228184" y="3140968"/>
            <a:ext cx="25922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8080"/>
                </a:solidFill>
              </a:rPr>
              <a:t>НАСТОЛЬНАЯ ИГРА</a:t>
            </a:r>
            <a:endParaRPr lang="ru-RU" b="1" dirty="0">
              <a:solidFill>
                <a:srgbClr val="008080"/>
              </a:solidFill>
            </a:endParaRPr>
          </a:p>
        </p:txBody>
      </p:sp>
      <p:sp>
        <p:nvSpPr>
          <p:cNvPr id="36" name="Прямоугольник 35"/>
          <p:cNvSpPr/>
          <p:nvPr/>
        </p:nvSpPr>
        <p:spPr>
          <a:xfrm rot="2705580">
            <a:off x="6172516" y="3300981"/>
            <a:ext cx="77724" cy="78408"/>
          </a:xfrm>
          <a:prstGeom prst="rect">
            <a:avLst/>
          </a:prstGeom>
          <a:solidFill>
            <a:srgbClr val="259781"/>
          </a:solidFill>
          <a:ln>
            <a:solidFill>
              <a:srgbClr val="1C72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569" tIns="49785" rIns="99569" bIns="49785" rtlCol="0" anchor="ctr"/>
          <a:lstStyle/>
          <a:p>
            <a:pPr algn="ctr"/>
            <a:endParaRPr lang="ru-RU"/>
          </a:p>
        </p:txBody>
      </p:sp>
      <p:pic>
        <p:nvPicPr>
          <p:cNvPr id="37" name="Рисунок 36" descr="C:\Users\hp\Downloads\DSC_0292 сжат.jpg"/>
          <p:cNvPicPr/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228184" y="3573017"/>
            <a:ext cx="1151448" cy="7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</a:rPr>
              <a:t>Детский травматизм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38914" name="Picture 2" descr="C:\Users\1\Desktop\detskiy-travmatizm1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484784"/>
            <a:ext cx="5770984" cy="4896543"/>
          </a:xfrm>
          <a:prstGeom prst="rect">
            <a:avLst/>
          </a:prstGeom>
          <a:noFill/>
        </p:spPr>
      </p:pic>
      <p:pic>
        <p:nvPicPr>
          <p:cNvPr id="38915" name="Picture 3" descr="C:\Users\1\Desktop\R1ar9-p3U1I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28184" y="1484784"/>
            <a:ext cx="2664296" cy="482453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Текст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9938" name="Picture 2" descr="C:\Users\1\Desktop\sm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457200" y="1484784"/>
            <a:ext cx="4186808" cy="4968552"/>
          </a:xfrm>
          <a:prstGeom prst="rect">
            <a:avLst/>
          </a:prstGeom>
          <a:noFill/>
        </p:spPr>
      </p:pic>
      <p:sp>
        <p:nvSpPr>
          <p:cNvPr id="8" name="Текст 7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9940" name="Picture 4" descr="C:\Users\1\Desktop\65325.jpe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83661" y="1412776"/>
            <a:ext cx="4136811" cy="504056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fileserver\Storage3\методический отдел\УКБ\ПРОГРАММА УКБ для презентации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796832" y="-60706"/>
            <a:ext cx="5080800" cy="7090106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179512" y="116632"/>
            <a:ext cx="8964488" cy="3744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200"/>
              </a:lnSpc>
            </a:pPr>
            <a:r>
              <a:rPr lang="ru-RU" sz="2000" b="1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КООРДИНАЦИОННЫЙ ЦЕНТР СОЦИАЛЬНОЙ ПОДДЕРЖКИ МОЛОДЕЖИ -</a:t>
            </a:r>
            <a:endParaRPr lang="ru-RU" sz="2000" b="1" dirty="0">
              <a:solidFill>
                <a:srgbClr val="FF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Равнобедренный треугольник 4"/>
          <p:cNvSpPr/>
          <p:nvPr/>
        </p:nvSpPr>
        <p:spPr>
          <a:xfrm>
            <a:off x="1115616" y="3573016"/>
            <a:ext cx="2664296" cy="2736304"/>
          </a:xfrm>
          <a:prstGeom prst="triangle">
            <a:avLst>
              <a:gd name="adj" fmla="val 100000"/>
            </a:avLst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3779912" y="3429000"/>
            <a:ext cx="5184576" cy="2880320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3779912" y="692696"/>
            <a:ext cx="5184576" cy="2736304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Равнобедренный треугольник 8"/>
          <p:cNvSpPr/>
          <p:nvPr/>
        </p:nvSpPr>
        <p:spPr>
          <a:xfrm flipV="1">
            <a:off x="1115616" y="692696"/>
            <a:ext cx="2664296" cy="2736304"/>
          </a:xfrm>
          <a:prstGeom prst="triangle">
            <a:avLst>
              <a:gd name="adj" fmla="val 100000"/>
            </a:avLst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610859" y="4172520"/>
            <a:ext cx="5171113" cy="17432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2699792" y="941526"/>
            <a:ext cx="6264696" cy="26314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ts val="2200"/>
              </a:lnSpc>
            </a:pPr>
            <a:r>
              <a:rPr lang="ru-RU" sz="4000" b="1" dirty="0" smtClean="0">
                <a:solidFill>
                  <a:srgbClr val="1C726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МОДУЛЬНАЯ ПРОГРАММА</a:t>
            </a:r>
          </a:p>
          <a:p>
            <a:pPr algn="r">
              <a:lnSpc>
                <a:spcPts val="2200"/>
              </a:lnSpc>
            </a:pPr>
            <a:endParaRPr lang="ru-RU" sz="2800" b="1" dirty="0" smtClean="0">
              <a:solidFill>
                <a:srgbClr val="1C7262"/>
              </a:solidFill>
            </a:endParaRPr>
          </a:p>
          <a:p>
            <a:pPr algn="r">
              <a:lnSpc>
                <a:spcPts val="2200"/>
              </a:lnSpc>
            </a:pPr>
            <a:r>
              <a:rPr lang="ru-RU" sz="2800" b="1" dirty="0" smtClean="0">
                <a:solidFill>
                  <a:srgbClr val="1C726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«КУРС ИНТЕРАКТИВНЫХ ЗАНЯТИЙ</a:t>
            </a:r>
          </a:p>
          <a:p>
            <a:pPr algn="r">
              <a:lnSpc>
                <a:spcPts val="2200"/>
              </a:lnSpc>
            </a:pPr>
            <a:r>
              <a:rPr lang="ru-RU" sz="2800" b="1" dirty="0" smtClean="0">
                <a:solidFill>
                  <a:srgbClr val="1C726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algn="r">
              <a:lnSpc>
                <a:spcPts val="2200"/>
              </a:lnSpc>
            </a:pPr>
            <a:r>
              <a:rPr lang="ru-RU" sz="2800" b="1" dirty="0" smtClean="0">
                <a:solidFill>
                  <a:srgbClr val="1C726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 ПРОФИЛАКТИКЕ ТРАВМАТИЗМА</a:t>
            </a:r>
          </a:p>
          <a:p>
            <a:pPr algn="r">
              <a:lnSpc>
                <a:spcPts val="2200"/>
              </a:lnSpc>
            </a:pPr>
            <a:r>
              <a:rPr lang="ru-RU" sz="2800" b="1" dirty="0" smtClean="0">
                <a:solidFill>
                  <a:srgbClr val="1C726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algn="r">
              <a:lnSpc>
                <a:spcPts val="2200"/>
              </a:lnSpc>
            </a:pPr>
            <a:r>
              <a:rPr lang="ru-RU" sz="2800" b="1" dirty="0" smtClean="0">
                <a:solidFill>
                  <a:srgbClr val="1C726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ФОРМИРОВАНИЮ КУЛЬТУРЫ</a:t>
            </a:r>
          </a:p>
          <a:p>
            <a:pPr algn="r">
              <a:lnSpc>
                <a:spcPts val="2200"/>
              </a:lnSpc>
            </a:pPr>
            <a:endParaRPr lang="ru-RU" sz="2800" b="1" dirty="0" smtClean="0">
              <a:solidFill>
                <a:srgbClr val="1C726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r">
              <a:lnSpc>
                <a:spcPts val="2200"/>
              </a:lnSpc>
            </a:pPr>
            <a:r>
              <a:rPr lang="ru-RU" sz="2800" b="1" dirty="0" smtClean="0">
                <a:solidFill>
                  <a:srgbClr val="1C726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СОБСТВЕННОЙ БЕЗОПАСНОСТИ»</a:t>
            </a:r>
            <a:endParaRPr lang="ru-RU" sz="2800" b="1" dirty="0">
              <a:solidFill>
                <a:srgbClr val="1C726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solidFill>
            <a:srgbClr val="FFFFCC"/>
          </a:solidFill>
        </p:spPr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</a:rPr>
              <a:t>Наше обучение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7890" name="Picture 2" descr="C:\Users\1\Desktop\Attachments_luckaschowa.len@yandex.ru_2018-10-22_23-00-15\IMG-20171208-WA000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556792"/>
            <a:ext cx="3131840" cy="3676749"/>
          </a:xfrm>
          <a:prstGeom prst="rect">
            <a:avLst/>
          </a:prstGeom>
          <a:noFill/>
        </p:spPr>
      </p:pic>
      <p:pic>
        <p:nvPicPr>
          <p:cNvPr id="37891" name="Picture 3" descr="C:\Users\1\Desktop\Attachments_luckaschowa.len@yandex.ru_2018-10-22_23-00-15\IMG-20171208-WA0011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47864" y="2060848"/>
            <a:ext cx="2952328" cy="3951288"/>
          </a:xfrm>
          <a:prstGeom prst="rect">
            <a:avLst/>
          </a:prstGeom>
          <a:noFill/>
        </p:spPr>
      </p:pic>
      <p:pic>
        <p:nvPicPr>
          <p:cNvPr id="37892" name="Picture 4" descr="C:\Users\1\Desktop\Attachments_luckaschowa.len@yandex.ru_2018-10-22_23-00-15\IMG-20171213-WA000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00192" y="2852936"/>
            <a:ext cx="2664296" cy="364772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126000" y="1512000"/>
            <a:ext cx="8858312" cy="5203148"/>
          </a:xfrm>
          <a:prstGeom prst="roundRect">
            <a:avLst>
              <a:gd name="adj" fmla="val 1801"/>
            </a:avLst>
          </a:prstGeom>
          <a:solidFill>
            <a:srgbClr val="FFFFD5"/>
          </a:solidFill>
          <a:ln>
            <a:solidFill>
              <a:srgbClr val="1C726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569" tIns="49785" rIns="99569" bIns="49785" rtlCol="0" anchor="ctr"/>
          <a:lstStyle/>
          <a:p>
            <a:pPr algn="ctr"/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0" y="357166"/>
            <a:ext cx="7215206" cy="428628"/>
          </a:xfrm>
          <a:prstGeom prst="rect">
            <a:avLst/>
          </a:prstGeom>
          <a:solidFill>
            <a:srgbClr val="FFFFD5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569" tIns="49785" rIns="99569" bIns="49785" rtlCol="0" anchor="ctr"/>
          <a:lstStyle/>
          <a:p>
            <a:pPr algn="ctr">
              <a:lnSpc>
                <a:spcPts val="2200"/>
              </a:lnSpc>
            </a:pPr>
            <a:r>
              <a:rPr lang="en-US" sz="2600" b="1" dirty="0" smtClean="0">
                <a:solidFill>
                  <a:srgbClr val="1C726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ЦЕЛЬ  ПРОГРАММЫ</a:t>
            </a:r>
            <a:endParaRPr lang="ru-RU" sz="2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" y="-4986"/>
            <a:ext cx="7500958" cy="362152"/>
          </a:xfrm>
          <a:prstGeom prst="rect">
            <a:avLst/>
          </a:prstGeom>
          <a:noFill/>
        </p:spPr>
        <p:txBody>
          <a:bodyPr wrap="square" lIns="99569" tIns="49785" rIns="99569" bIns="49785" rtlCol="0">
            <a:spAutoFit/>
          </a:bodyPr>
          <a:lstStyle/>
          <a:p>
            <a:pPr algn="ctr"/>
            <a:r>
              <a:rPr lang="ru-RU" sz="17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УНИВЕРСАЛЬНЫЙ КОД  БЕЗОПАСНОСТИ -</a:t>
            </a:r>
            <a:endParaRPr lang="ru-RU" sz="17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 rot="2705580">
            <a:off x="7884002" y="158593"/>
            <a:ext cx="194307" cy="198458"/>
          </a:xfrm>
          <a:prstGeom prst="rect">
            <a:avLst/>
          </a:prstGeom>
          <a:solidFill>
            <a:srgbClr val="FFFFD5"/>
          </a:solidFill>
          <a:ln w="19050">
            <a:solidFill>
              <a:srgbClr val="25978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569" tIns="49785" rIns="99569" bIns="49785" rtlCol="0" anchor="ctr"/>
          <a:lstStyle/>
          <a:p>
            <a:pPr algn="ctr"/>
            <a:r>
              <a:rPr lang="ru-RU" sz="1300" b="1" dirty="0" smtClean="0">
                <a:solidFill>
                  <a:srgbClr val="1C726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</a:t>
            </a:r>
            <a:endParaRPr lang="ru-RU" sz="1300" b="1" dirty="0">
              <a:solidFill>
                <a:srgbClr val="1C726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 rot="2705580">
            <a:off x="8083360" y="356418"/>
            <a:ext cx="194307" cy="198458"/>
          </a:xfrm>
          <a:prstGeom prst="rect">
            <a:avLst/>
          </a:prstGeom>
          <a:solidFill>
            <a:srgbClr val="FFFFD5"/>
          </a:solidFill>
          <a:ln w="19050">
            <a:solidFill>
              <a:srgbClr val="25978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569" tIns="49785" rIns="99569" bIns="49785" rtlCol="0" anchor="ctr"/>
          <a:lstStyle/>
          <a:p>
            <a:pPr algn="ctr"/>
            <a:r>
              <a:rPr lang="ru-RU" sz="1300" b="1" dirty="0" smtClean="0">
                <a:solidFill>
                  <a:srgbClr val="1C726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</a:t>
            </a:r>
            <a:endParaRPr lang="ru-RU" sz="1300" b="1" dirty="0">
              <a:solidFill>
                <a:srgbClr val="1C726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 rot="2705580">
            <a:off x="8279050" y="548014"/>
            <a:ext cx="194307" cy="198458"/>
          </a:xfrm>
          <a:prstGeom prst="rect">
            <a:avLst/>
          </a:prstGeom>
          <a:solidFill>
            <a:srgbClr val="FFFFD5"/>
          </a:solidFill>
          <a:ln w="19050">
            <a:solidFill>
              <a:srgbClr val="25978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569" tIns="49785" rIns="99569" bIns="49785" rtlCol="0" anchor="ctr"/>
          <a:lstStyle/>
          <a:p>
            <a:pPr algn="ctr"/>
            <a:r>
              <a:rPr lang="ru-RU" sz="1300" b="1" dirty="0" smtClean="0">
                <a:solidFill>
                  <a:srgbClr val="1C726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</a:t>
            </a:r>
            <a:endParaRPr lang="ru-RU" sz="1300" b="1" dirty="0">
              <a:solidFill>
                <a:srgbClr val="1C726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 rot="2705580">
            <a:off x="8480321" y="745076"/>
            <a:ext cx="194307" cy="198458"/>
          </a:xfrm>
          <a:prstGeom prst="rect">
            <a:avLst/>
          </a:prstGeom>
          <a:solidFill>
            <a:srgbClr val="FFFFD5"/>
          </a:solidFill>
          <a:ln w="19050">
            <a:solidFill>
              <a:srgbClr val="25978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569" tIns="49785" rIns="99569" bIns="49785" rtlCol="0" anchor="ctr"/>
          <a:lstStyle/>
          <a:p>
            <a:pPr algn="ctr"/>
            <a:r>
              <a:rPr lang="ru-RU" sz="1300" b="1" dirty="0" smtClean="0">
                <a:solidFill>
                  <a:srgbClr val="1C726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</a:t>
            </a:r>
            <a:endParaRPr lang="ru-RU" sz="1300" b="1" dirty="0">
              <a:solidFill>
                <a:srgbClr val="1C726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Прямоугольник 9"/>
          <p:cNvSpPr/>
          <p:nvPr/>
        </p:nvSpPr>
        <p:spPr>
          <a:xfrm rot="2705580">
            <a:off x="8676011" y="936672"/>
            <a:ext cx="194307" cy="198458"/>
          </a:xfrm>
          <a:prstGeom prst="rect">
            <a:avLst/>
          </a:prstGeom>
          <a:solidFill>
            <a:srgbClr val="FFFFD5"/>
          </a:solidFill>
          <a:ln w="19050">
            <a:solidFill>
              <a:srgbClr val="25978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569" tIns="49785" rIns="99569" bIns="49785" rtlCol="0" anchor="ctr"/>
          <a:lstStyle/>
          <a:p>
            <a:pPr algn="ctr"/>
            <a:r>
              <a:rPr lang="ru-RU" sz="1300" b="1" dirty="0" smtClean="0">
                <a:solidFill>
                  <a:srgbClr val="1C726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</a:t>
            </a:r>
            <a:endParaRPr lang="ru-RU" sz="1300" b="1" dirty="0">
              <a:solidFill>
                <a:srgbClr val="1C726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Прямоугольный треугольник 10"/>
          <p:cNvSpPr/>
          <p:nvPr/>
        </p:nvSpPr>
        <p:spPr>
          <a:xfrm rot="10800000">
            <a:off x="8028786" y="62279"/>
            <a:ext cx="952706" cy="932781"/>
          </a:xfrm>
          <a:prstGeom prst="rtTriangle">
            <a:avLst/>
          </a:prstGeom>
          <a:solidFill>
            <a:srgbClr val="FFFFD5"/>
          </a:solidFill>
          <a:ln w="19050">
            <a:solidFill>
              <a:srgbClr val="25978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569" tIns="49785" rIns="99569" bIns="49785" rtlCol="0" anchor="ctr"/>
          <a:lstStyle/>
          <a:p>
            <a:pPr algn="ctr"/>
            <a:endParaRPr lang="ru-RU"/>
          </a:p>
        </p:txBody>
      </p:sp>
      <p:pic>
        <p:nvPicPr>
          <p:cNvPr id="12" name="Picture 2" descr="C:\Users\Dulesova\Desktop\птб 2012\рыжик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638416" y="367393"/>
            <a:ext cx="270266" cy="239008"/>
          </a:xfrm>
          <a:prstGeom prst="rect">
            <a:avLst/>
          </a:prstGeom>
          <a:noFill/>
        </p:spPr>
      </p:pic>
      <p:sp>
        <p:nvSpPr>
          <p:cNvPr id="13" name="Прямоугольный треугольник 12"/>
          <p:cNvSpPr/>
          <p:nvPr/>
        </p:nvSpPr>
        <p:spPr>
          <a:xfrm rot="2700000">
            <a:off x="8877282" y="1133735"/>
            <a:ext cx="194307" cy="198458"/>
          </a:xfrm>
          <a:prstGeom prst="rtTriangle">
            <a:avLst/>
          </a:prstGeom>
          <a:solidFill>
            <a:srgbClr val="FFFFD5"/>
          </a:solidFill>
          <a:ln w="19050">
            <a:solidFill>
              <a:srgbClr val="25978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569" tIns="49785" rIns="99569" bIns="49785" rtlCol="0" anchor="ctr"/>
          <a:lstStyle/>
          <a:p>
            <a:pPr algn="ctr"/>
            <a:endParaRPr lang="ru-RU"/>
          </a:p>
        </p:txBody>
      </p:sp>
      <p:sp>
        <p:nvSpPr>
          <p:cNvPr id="14" name="Прямоугольный треугольник 13"/>
          <p:cNvSpPr/>
          <p:nvPr/>
        </p:nvSpPr>
        <p:spPr>
          <a:xfrm rot="18900000">
            <a:off x="7683469" y="-29752"/>
            <a:ext cx="198458" cy="194307"/>
          </a:xfrm>
          <a:prstGeom prst="rtTriangle">
            <a:avLst/>
          </a:prstGeom>
          <a:solidFill>
            <a:srgbClr val="FFFFD5"/>
          </a:solidFill>
          <a:ln w="19050">
            <a:solidFill>
              <a:srgbClr val="25978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569" tIns="49785" rIns="99569" bIns="49785" rtlCol="0" anchor="ctr"/>
          <a:lstStyle/>
          <a:p>
            <a:pPr algn="ctr"/>
            <a:endParaRPr lang="ru-RU"/>
          </a:p>
        </p:txBody>
      </p:sp>
      <p:sp>
        <p:nvSpPr>
          <p:cNvPr id="15" name="TextBox 14"/>
          <p:cNvSpPr txBox="1"/>
          <p:nvPr/>
        </p:nvSpPr>
        <p:spPr>
          <a:xfrm>
            <a:off x="8162064" y="62281"/>
            <a:ext cx="850299" cy="223653"/>
          </a:xfrm>
          <a:prstGeom prst="rect">
            <a:avLst/>
          </a:prstGeom>
          <a:noFill/>
        </p:spPr>
        <p:txBody>
          <a:bodyPr wrap="none" lIns="99569" tIns="49785" rIns="99569" bIns="49785" rtlCol="0">
            <a:spAutoFit/>
          </a:bodyPr>
          <a:lstStyle/>
          <a:p>
            <a:r>
              <a:rPr lang="en-US" sz="800" b="1" dirty="0" smtClean="0">
                <a:solidFill>
                  <a:srgbClr val="1C726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www.kcspm.ru</a:t>
            </a:r>
            <a:endParaRPr lang="ru-RU" sz="800" b="1" dirty="0">
              <a:solidFill>
                <a:srgbClr val="1C726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6" name="Picture 2" descr="F:\птб 2012\шаблон для фото8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68750" y="-97200"/>
            <a:ext cx="2950137" cy="2950136"/>
          </a:xfrm>
          <a:prstGeom prst="rect">
            <a:avLst/>
          </a:prstGeom>
          <a:noFill/>
        </p:spPr>
      </p:pic>
      <p:pic>
        <p:nvPicPr>
          <p:cNvPr id="17" name="Picture 4" descr="G:\рабстол\птб\подбор фото к отчету\игровая модель\DSC_2290.jpg"/>
          <p:cNvPicPr>
            <a:picLocks noChangeAspect="1" noChangeArrowheads="1"/>
          </p:cNvPicPr>
          <p:nvPr/>
        </p:nvPicPr>
        <p:blipFill>
          <a:blip r:embed="rId4" cstate="print"/>
          <a:srcRect t="27099" b="32222"/>
          <a:stretch>
            <a:fillRect/>
          </a:stretch>
        </p:blipFill>
        <p:spPr bwMode="auto">
          <a:xfrm>
            <a:off x="323528" y="4293096"/>
            <a:ext cx="8496944" cy="2304256"/>
          </a:xfrm>
          <a:prstGeom prst="round2SameRect">
            <a:avLst>
              <a:gd name="adj1" fmla="val 0"/>
              <a:gd name="adj2" fmla="val 4914"/>
            </a:avLst>
          </a:prstGeom>
          <a:noFill/>
        </p:spPr>
      </p:pic>
      <p:sp>
        <p:nvSpPr>
          <p:cNvPr id="21505" name="Rectangle 1"/>
          <p:cNvSpPr>
            <a:spLocks noChangeArrowheads="1"/>
          </p:cNvSpPr>
          <p:nvPr/>
        </p:nvSpPr>
        <p:spPr bwMode="auto">
          <a:xfrm>
            <a:off x="251520" y="1413357"/>
            <a:ext cx="6984776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720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Times New Roman" pitchFamily="18" charset="0"/>
              <a:cs typeface="Calibri" pitchFamily="34" charset="0"/>
            </a:endParaRPr>
          </a:p>
          <a:p>
            <a:pPr marL="0" marR="0" lvl="0" indent="45720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формирование у детей устойчивых навыков безопасного       поведения       в        различных экстремальных ситуациях и </a:t>
            </a:r>
            <a:r>
              <a:rPr lang="ru-RU" sz="2800" b="1" dirty="0" smtClean="0">
                <a:solidFill>
                  <a:srgbClr val="C00000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умений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в оказании себе и окружающим  первой действенной помощи</a:t>
            </a:r>
            <a:r>
              <a:rPr lang="ru-RU" sz="2800" b="1" dirty="0" smtClean="0">
                <a:solidFill>
                  <a:srgbClr val="C00000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.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 rot="2705580">
            <a:off x="340213" y="1860677"/>
            <a:ext cx="77723" cy="79383"/>
          </a:xfrm>
          <a:prstGeom prst="rect">
            <a:avLst/>
          </a:prstGeom>
          <a:solidFill>
            <a:srgbClr val="259781"/>
          </a:solidFill>
          <a:ln>
            <a:solidFill>
              <a:srgbClr val="1C72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 rot="2705580">
            <a:off x="538672" y="1860677"/>
            <a:ext cx="77723" cy="79383"/>
          </a:xfrm>
          <a:prstGeom prst="rect">
            <a:avLst/>
          </a:prstGeom>
          <a:solidFill>
            <a:srgbClr val="259781"/>
          </a:solidFill>
          <a:ln>
            <a:solidFill>
              <a:srgbClr val="1C72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/>
          <p:cNvSpPr/>
          <p:nvPr/>
        </p:nvSpPr>
        <p:spPr>
          <a:xfrm rot="8105580">
            <a:off x="438612" y="1958661"/>
            <a:ext cx="79383" cy="77723"/>
          </a:xfrm>
          <a:prstGeom prst="rect">
            <a:avLst/>
          </a:prstGeom>
          <a:solidFill>
            <a:srgbClr val="259781"/>
          </a:solidFill>
          <a:ln>
            <a:solidFill>
              <a:srgbClr val="1C72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126000" y="1512000"/>
            <a:ext cx="8858312" cy="5203148"/>
          </a:xfrm>
          <a:prstGeom prst="roundRect">
            <a:avLst>
              <a:gd name="adj" fmla="val 1801"/>
            </a:avLst>
          </a:prstGeom>
          <a:solidFill>
            <a:srgbClr val="FFFFD5"/>
          </a:solidFill>
          <a:ln>
            <a:solidFill>
              <a:srgbClr val="1C726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569" tIns="49785" rIns="99569" bIns="49785" rtlCol="0" anchor="ctr"/>
          <a:lstStyle/>
          <a:p>
            <a:pPr algn="ctr"/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0" y="357166"/>
            <a:ext cx="7215206" cy="428628"/>
          </a:xfrm>
          <a:prstGeom prst="rect">
            <a:avLst/>
          </a:prstGeom>
          <a:solidFill>
            <a:srgbClr val="FFFFD5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569" tIns="49785" rIns="99569" bIns="49785" rtlCol="0" anchor="ctr"/>
          <a:lstStyle/>
          <a:p>
            <a:pPr algn="ctr">
              <a:lnSpc>
                <a:spcPts val="2200"/>
              </a:lnSpc>
            </a:pPr>
            <a:r>
              <a:rPr lang="en-US" sz="2600" b="1" dirty="0" smtClean="0">
                <a:solidFill>
                  <a:srgbClr val="1C7262"/>
                </a:solidFill>
              </a:rPr>
              <a:t> </a:t>
            </a:r>
            <a:r>
              <a:rPr lang="ru-RU" sz="2000" b="1" dirty="0" smtClean="0">
                <a:solidFill>
                  <a:srgbClr val="1C726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АКЦЕНТЫ ПРОГРАММЫ</a:t>
            </a:r>
            <a:endParaRPr lang="ru-RU" sz="2000" b="1" dirty="0">
              <a:solidFill>
                <a:srgbClr val="1C726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" y="-4986"/>
            <a:ext cx="7500958" cy="362152"/>
          </a:xfrm>
          <a:prstGeom prst="rect">
            <a:avLst/>
          </a:prstGeom>
          <a:noFill/>
        </p:spPr>
        <p:txBody>
          <a:bodyPr wrap="square" lIns="99569" tIns="49785" rIns="99569" bIns="49785" rtlCol="0">
            <a:spAutoFit/>
          </a:bodyPr>
          <a:lstStyle/>
          <a:p>
            <a:pPr algn="ctr"/>
            <a:r>
              <a:rPr lang="ru-RU" sz="17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УНИВЕРСАЛЬНЫЙ КОД  БЕЗОПАСНОСТИ -</a:t>
            </a:r>
            <a:endParaRPr lang="ru-RU" sz="17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 rot="2705580">
            <a:off x="7884002" y="158593"/>
            <a:ext cx="194307" cy="198458"/>
          </a:xfrm>
          <a:prstGeom prst="rect">
            <a:avLst/>
          </a:prstGeom>
          <a:solidFill>
            <a:srgbClr val="FFFFD5"/>
          </a:solidFill>
          <a:ln w="19050">
            <a:solidFill>
              <a:srgbClr val="25978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569" tIns="49785" rIns="99569" bIns="49785" rtlCol="0" anchor="ctr"/>
          <a:lstStyle/>
          <a:p>
            <a:pPr algn="ctr"/>
            <a:r>
              <a:rPr lang="ru-RU" sz="1300" b="1" dirty="0" smtClean="0">
                <a:solidFill>
                  <a:srgbClr val="1C726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</a:t>
            </a:r>
            <a:endParaRPr lang="ru-RU" sz="1300" b="1" dirty="0">
              <a:solidFill>
                <a:srgbClr val="1C726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 rot="2705580">
            <a:off x="8083360" y="356418"/>
            <a:ext cx="194307" cy="198458"/>
          </a:xfrm>
          <a:prstGeom prst="rect">
            <a:avLst/>
          </a:prstGeom>
          <a:solidFill>
            <a:srgbClr val="FFFFD5"/>
          </a:solidFill>
          <a:ln w="19050">
            <a:solidFill>
              <a:srgbClr val="25978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569" tIns="49785" rIns="99569" bIns="49785" rtlCol="0" anchor="ctr"/>
          <a:lstStyle/>
          <a:p>
            <a:pPr algn="ctr"/>
            <a:r>
              <a:rPr lang="ru-RU" sz="1300" b="1" dirty="0" smtClean="0">
                <a:solidFill>
                  <a:srgbClr val="1C726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</a:t>
            </a:r>
            <a:endParaRPr lang="ru-RU" sz="1300" b="1" dirty="0">
              <a:solidFill>
                <a:srgbClr val="1C726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 rot="2705580">
            <a:off x="8279050" y="548014"/>
            <a:ext cx="194307" cy="198458"/>
          </a:xfrm>
          <a:prstGeom prst="rect">
            <a:avLst/>
          </a:prstGeom>
          <a:solidFill>
            <a:srgbClr val="FFFFD5"/>
          </a:solidFill>
          <a:ln w="19050">
            <a:solidFill>
              <a:srgbClr val="25978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569" tIns="49785" rIns="99569" bIns="49785" rtlCol="0" anchor="ctr"/>
          <a:lstStyle/>
          <a:p>
            <a:pPr algn="ctr"/>
            <a:r>
              <a:rPr lang="ru-RU" sz="1300" b="1" dirty="0" smtClean="0">
                <a:solidFill>
                  <a:srgbClr val="1C726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</a:t>
            </a:r>
            <a:endParaRPr lang="ru-RU" sz="1300" b="1" dirty="0">
              <a:solidFill>
                <a:srgbClr val="1C726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 rot="2705580">
            <a:off x="8480321" y="745076"/>
            <a:ext cx="194307" cy="198458"/>
          </a:xfrm>
          <a:prstGeom prst="rect">
            <a:avLst/>
          </a:prstGeom>
          <a:solidFill>
            <a:srgbClr val="FFFFD5"/>
          </a:solidFill>
          <a:ln w="19050">
            <a:solidFill>
              <a:srgbClr val="25978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569" tIns="49785" rIns="99569" bIns="49785" rtlCol="0" anchor="ctr"/>
          <a:lstStyle/>
          <a:p>
            <a:pPr algn="ctr"/>
            <a:r>
              <a:rPr lang="ru-RU" sz="1300" b="1" dirty="0" smtClean="0">
                <a:solidFill>
                  <a:srgbClr val="1C726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</a:t>
            </a:r>
            <a:endParaRPr lang="ru-RU" sz="1300" b="1" dirty="0">
              <a:solidFill>
                <a:srgbClr val="1C726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Прямоугольник 9"/>
          <p:cNvSpPr/>
          <p:nvPr/>
        </p:nvSpPr>
        <p:spPr>
          <a:xfrm rot="2705580">
            <a:off x="8676011" y="936672"/>
            <a:ext cx="194307" cy="198458"/>
          </a:xfrm>
          <a:prstGeom prst="rect">
            <a:avLst/>
          </a:prstGeom>
          <a:solidFill>
            <a:srgbClr val="FFFFD5"/>
          </a:solidFill>
          <a:ln w="19050">
            <a:solidFill>
              <a:srgbClr val="25978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569" tIns="49785" rIns="99569" bIns="49785" rtlCol="0" anchor="ctr"/>
          <a:lstStyle/>
          <a:p>
            <a:pPr algn="ctr"/>
            <a:r>
              <a:rPr lang="ru-RU" sz="1300" b="1" dirty="0" smtClean="0">
                <a:solidFill>
                  <a:srgbClr val="1C726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</a:t>
            </a:r>
            <a:endParaRPr lang="ru-RU" sz="1300" b="1" dirty="0">
              <a:solidFill>
                <a:srgbClr val="1C726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Прямоугольный треугольник 10"/>
          <p:cNvSpPr/>
          <p:nvPr/>
        </p:nvSpPr>
        <p:spPr>
          <a:xfrm rot="10800000">
            <a:off x="8028786" y="62279"/>
            <a:ext cx="952706" cy="932781"/>
          </a:xfrm>
          <a:prstGeom prst="rtTriangle">
            <a:avLst/>
          </a:prstGeom>
          <a:solidFill>
            <a:srgbClr val="FFFFD5"/>
          </a:solidFill>
          <a:ln w="19050">
            <a:solidFill>
              <a:srgbClr val="25978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569" tIns="49785" rIns="99569" bIns="49785" rtlCol="0" anchor="ctr"/>
          <a:lstStyle/>
          <a:p>
            <a:pPr algn="ctr"/>
            <a:endParaRPr lang="ru-RU"/>
          </a:p>
        </p:txBody>
      </p:sp>
      <p:pic>
        <p:nvPicPr>
          <p:cNvPr id="12" name="Picture 2" descr="C:\Users\Dulesova\Desktop\птб 2012\рыжик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638416" y="367393"/>
            <a:ext cx="270266" cy="239008"/>
          </a:xfrm>
          <a:prstGeom prst="rect">
            <a:avLst/>
          </a:prstGeom>
          <a:noFill/>
        </p:spPr>
      </p:pic>
      <p:sp>
        <p:nvSpPr>
          <p:cNvPr id="13" name="Прямоугольный треугольник 12"/>
          <p:cNvSpPr/>
          <p:nvPr/>
        </p:nvSpPr>
        <p:spPr>
          <a:xfrm rot="2700000">
            <a:off x="8877282" y="1133735"/>
            <a:ext cx="194307" cy="198458"/>
          </a:xfrm>
          <a:prstGeom prst="rtTriangle">
            <a:avLst/>
          </a:prstGeom>
          <a:solidFill>
            <a:srgbClr val="FFFFD5"/>
          </a:solidFill>
          <a:ln w="19050">
            <a:solidFill>
              <a:srgbClr val="25978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569" tIns="49785" rIns="99569" bIns="49785" rtlCol="0" anchor="ctr"/>
          <a:lstStyle/>
          <a:p>
            <a:pPr algn="ctr"/>
            <a:endParaRPr lang="ru-RU"/>
          </a:p>
        </p:txBody>
      </p:sp>
      <p:sp>
        <p:nvSpPr>
          <p:cNvPr id="14" name="Прямоугольный треугольник 13"/>
          <p:cNvSpPr/>
          <p:nvPr/>
        </p:nvSpPr>
        <p:spPr>
          <a:xfrm rot="18900000">
            <a:off x="7683469" y="-29752"/>
            <a:ext cx="198458" cy="194307"/>
          </a:xfrm>
          <a:prstGeom prst="rtTriangle">
            <a:avLst/>
          </a:prstGeom>
          <a:solidFill>
            <a:srgbClr val="FFFFD5"/>
          </a:solidFill>
          <a:ln w="19050">
            <a:solidFill>
              <a:srgbClr val="25978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569" tIns="49785" rIns="99569" bIns="49785" rtlCol="0" anchor="ctr"/>
          <a:lstStyle/>
          <a:p>
            <a:pPr algn="ctr"/>
            <a:endParaRPr lang="ru-RU"/>
          </a:p>
        </p:txBody>
      </p:sp>
      <p:sp>
        <p:nvSpPr>
          <p:cNvPr id="15" name="TextBox 14"/>
          <p:cNvSpPr txBox="1"/>
          <p:nvPr/>
        </p:nvSpPr>
        <p:spPr>
          <a:xfrm>
            <a:off x="8162064" y="62281"/>
            <a:ext cx="850299" cy="223653"/>
          </a:xfrm>
          <a:prstGeom prst="rect">
            <a:avLst/>
          </a:prstGeom>
          <a:noFill/>
        </p:spPr>
        <p:txBody>
          <a:bodyPr wrap="none" lIns="99569" tIns="49785" rIns="99569" bIns="49785" rtlCol="0">
            <a:spAutoFit/>
          </a:bodyPr>
          <a:lstStyle/>
          <a:p>
            <a:r>
              <a:rPr lang="en-US" sz="800" b="1" dirty="0" smtClean="0">
                <a:solidFill>
                  <a:srgbClr val="1C726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www.kcspm.ru</a:t>
            </a:r>
            <a:endParaRPr lang="ru-RU" sz="800" b="1" dirty="0">
              <a:solidFill>
                <a:srgbClr val="1C726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8" name="Picture 4" descr="C:\Users\Dulesova\Desktop\для размещения на сайт\фото для слайд-шоу\шаблон для фото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78800" y="-97200"/>
            <a:ext cx="3240087" cy="3240086"/>
          </a:xfrm>
          <a:prstGeom prst="rect">
            <a:avLst/>
          </a:prstGeom>
          <a:noFill/>
        </p:spPr>
      </p:pic>
      <p:sp>
        <p:nvSpPr>
          <p:cNvPr id="35" name="Rectangle 1"/>
          <p:cNvSpPr>
            <a:spLocks noChangeArrowheads="1"/>
          </p:cNvSpPr>
          <p:nvPr/>
        </p:nvSpPr>
        <p:spPr bwMode="auto">
          <a:xfrm>
            <a:off x="251520" y="3174067"/>
            <a:ext cx="828092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720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400" b="1" dirty="0" smtClean="0">
                <a:latin typeface="Calibri" pitchFamily="34" charset="0"/>
                <a:cs typeface="Calibri" pitchFamily="34" charset="0"/>
              </a:rPr>
              <a:t>использование эффективных методик обучения и современных образовательных технологий;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1" name="Rectangle 1"/>
          <p:cNvSpPr>
            <a:spLocks noChangeArrowheads="1"/>
          </p:cNvSpPr>
          <p:nvPr/>
        </p:nvSpPr>
        <p:spPr bwMode="auto">
          <a:xfrm>
            <a:off x="288032" y="4254187"/>
            <a:ext cx="8244408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720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400" b="1" dirty="0" smtClean="0">
                <a:latin typeface="Calibri" pitchFamily="34" charset="0"/>
                <a:cs typeface="Calibri" pitchFamily="34" charset="0"/>
              </a:rPr>
              <a:t>повышение осознания персональной ответственности ребенка за свою личную безопасность.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2" name="Rectangle 1"/>
          <p:cNvSpPr>
            <a:spLocks noChangeArrowheads="1"/>
          </p:cNvSpPr>
          <p:nvPr/>
        </p:nvSpPr>
        <p:spPr bwMode="auto">
          <a:xfrm>
            <a:off x="251520" y="1796623"/>
            <a:ext cx="6192688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720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400" b="1" dirty="0" smtClean="0">
                <a:latin typeface="Calibri" pitchFamily="34" charset="0"/>
                <a:cs typeface="Calibri" pitchFamily="34" charset="0"/>
              </a:rPr>
              <a:t>практическая подготовленность детей к оценке      уровня опасности и недопущению чрезвычайных  и   экстремальных  ситуаций;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3" name="Прямоугольник 42"/>
          <p:cNvSpPr/>
          <p:nvPr/>
        </p:nvSpPr>
        <p:spPr>
          <a:xfrm rot="2705580">
            <a:off x="340213" y="1860677"/>
            <a:ext cx="77723" cy="79383"/>
          </a:xfrm>
          <a:prstGeom prst="rect">
            <a:avLst/>
          </a:prstGeom>
          <a:solidFill>
            <a:srgbClr val="259781"/>
          </a:solidFill>
          <a:ln>
            <a:solidFill>
              <a:srgbClr val="1C72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Прямоугольник 43"/>
          <p:cNvSpPr/>
          <p:nvPr/>
        </p:nvSpPr>
        <p:spPr>
          <a:xfrm rot="2705580">
            <a:off x="538672" y="1860677"/>
            <a:ext cx="77723" cy="79383"/>
          </a:xfrm>
          <a:prstGeom prst="rect">
            <a:avLst/>
          </a:prstGeom>
          <a:solidFill>
            <a:srgbClr val="259781"/>
          </a:solidFill>
          <a:ln>
            <a:solidFill>
              <a:srgbClr val="1C72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5" name="Прямоугольник 44"/>
          <p:cNvSpPr/>
          <p:nvPr/>
        </p:nvSpPr>
        <p:spPr>
          <a:xfrm rot="8105580">
            <a:off x="438612" y="1958661"/>
            <a:ext cx="79383" cy="77723"/>
          </a:xfrm>
          <a:prstGeom prst="rect">
            <a:avLst/>
          </a:prstGeom>
          <a:solidFill>
            <a:srgbClr val="259781"/>
          </a:solidFill>
          <a:ln>
            <a:solidFill>
              <a:srgbClr val="1C72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6" name="Прямоугольник 45"/>
          <p:cNvSpPr/>
          <p:nvPr/>
        </p:nvSpPr>
        <p:spPr>
          <a:xfrm rot="2705580">
            <a:off x="340213" y="3308618"/>
            <a:ext cx="77723" cy="79383"/>
          </a:xfrm>
          <a:prstGeom prst="rect">
            <a:avLst/>
          </a:prstGeom>
          <a:solidFill>
            <a:srgbClr val="259781"/>
          </a:solidFill>
          <a:ln>
            <a:solidFill>
              <a:srgbClr val="1C72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" name="Прямоугольник 46"/>
          <p:cNvSpPr/>
          <p:nvPr/>
        </p:nvSpPr>
        <p:spPr>
          <a:xfrm rot="2705580">
            <a:off x="538672" y="3308618"/>
            <a:ext cx="77723" cy="79383"/>
          </a:xfrm>
          <a:prstGeom prst="rect">
            <a:avLst/>
          </a:prstGeom>
          <a:solidFill>
            <a:srgbClr val="259781"/>
          </a:solidFill>
          <a:ln>
            <a:solidFill>
              <a:srgbClr val="1C72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8" name="Прямоугольник 47"/>
          <p:cNvSpPr/>
          <p:nvPr/>
        </p:nvSpPr>
        <p:spPr>
          <a:xfrm rot="8105580">
            <a:off x="438612" y="3406602"/>
            <a:ext cx="79383" cy="77723"/>
          </a:xfrm>
          <a:prstGeom prst="rect">
            <a:avLst/>
          </a:prstGeom>
          <a:solidFill>
            <a:srgbClr val="259781"/>
          </a:solidFill>
          <a:ln>
            <a:solidFill>
              <a:srgbClr val="1C72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9" name="Прямоугольник 48"/>
          <p:cNvSpPr/>
          <p:nvPr/>
        </p:nvSpPr>
        <p:spPr>
          <a:xfrm rot="2705580">
            <a:off x="340213" y="4388738"/>
            <a:ext cx="77723" cy="79383"/>
          </a:xfrm>
          <a:prstGeom prst="rect">
            <a:avLst/>
          </a:prstGeom>
          <a:solidFill>
            <a:srgbClr val="259781"/>
          </a:solidFill>
          <a:ln>
            <a:solidFill>
              <a:srgbClr val="1C72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0" name="Прямоугольник 49"/>
          <p:cNvSpPr/>
          <p:nvPr/>
        </p:nvSpPr>
        <p:spPr>
          <a:xfrm rot="2705580">
            <a:off x="538672" y="4388738"/>
            <a:ext cx="77723" cy="79383"/>
          </a:xfrm>
          <a:prstGeom prst="rect">
            <a:avLst/>
          </a:prstGeom>
          <a:solidFill>
            <a:srgbClr val="259781"/>
          </a:solidFill>
          <a:ln>
            <a:solidFill>
              <a:srgbClr val="1C72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1" name="Прямоугольник 50"/>
          <p:cNvSpPr/>
          <p:nvPr/>
        </p:nvSpPr>
        <p:spPr>
          <a:xfrm rot="8105580">
            <a:off x="438612" y="4486722"/>
            <a:ext cx="79383" cy="77723"/>
          </a:xfrm>
          <a:prstGeom prst="rect">
            <a:avLst/>
          </a:prstGeom>
          <a:solidFill>
            <a:srgbClr val="259781"/>
          </a:solidFill>
          <a:ln>
            <a:solidFill>
              <a:srgbClr val="1C72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2" name="Прямоугольник 51"/>
          <p:cNvSpPr/>
          <p:nvPr/>
        </p:nvSpPr>
        <p:spPr>
          <a:xfrm rot="2705580">
            <a:off x="390701" y="5605093"/>
            <a:ext cx="77723" cy="79383"/>
          </a:xfrm>
          <a:prstGeom prst="rect">
            <a:avLst/>
          </a:prstGeom>
          <a:solidFill>
            <a:srgbClr val="259781"/>
          </a:solidFill>
          <a:ln>
            <a:solidFill>
              <a:srgbClr val="1C72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3" name="Прямоугольник 52"/>
          <p:cNvSpPr/>
          <p:nvPr/>
        </p:nvSpPr>
        <p:spPr>
          <a:xfrm rot="2705580">
            <a:off x="589160" y="5605093"/>
            <a:ext cx="77723" cy="79383"/>
          </a:xfrm>
          <a:prstGeom prst="rect">
            <a:avLst/>
          </a:prstGeom>
          <a:solidFill>
            <a:srgbClr val="259781"/>
          </a:solidFill>
          <a:ln>
            <a:solidFill>
              <a:srgbClr val="1C72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4" name="Прямоугольник 53"/>
          <p:cNvSpPr/>
          <p:nvPr/>
        </p:nvSpPr>
        <p:spPr>
          <a:xfrm rot="8105580">
            <a:off x="489100" y="5703077"/>
            <a:ext cx="79383" cy="77723"/>
          </a:xfrm>
          <a:prstGeom prst="rect">
            <a:avLst/>
          </a:prstGeom>
          <a:solidFill>
            <a:srgbClr val="259781"/>
          </a:solidFill>
          <a:ln>
            <a:solidFill>
              <a:srgbClr val="1C72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154051" y="1522843"/>
            <a:ext cx="8858312" cy="5203148"/>
          </a:xfrm>
          <a:prstGeom prst="roundRect">
            <a:avLst>
              <a:gd name="adj" fmla="val 1801"/>
            </a:avLst>
          </a:prstGeom>
          <a:solidFill>
            <a:srgbClr val="FFFFD5"/>
          </a:solidFill>
          <a:ln w="28575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569" tIns="49785" rIns="99569" bIns="49785" rtlCol="0" anchor="ctr"/>
          <a:lstStyle/>
          <a:p>
            <a:pPr algn="ctr"/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0" y="357166"/>
            <a:ext cx="7215206" cy="428628"/>
          </a:xfrm>
          <a:prstGeom prst="rect">
            <a:avLst/>
          </a:prstGeom>
          <a:solidFill>
            <a:srgbClr val="FFFFD5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569" tIns="49785" rIns="99569" bIns="49785" rtlCol="0" anchor="ctr"/>
          <a:lstStyle/>
          <a:p>
            <a:pPr algn="ctr">
              <a:lnSpc>
                <a:spcPts val="2200"/>
              </a:lnSpc>
            </a:pPr>
            <a:endParaRPr lang="ru-RU" sz="2000" b="1" dirty="0">
              <a:solidFill>
                <a:srgbClr val="1C726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" y="-4986"/>
            <a:ext cx="7500958" cy="362152"/>
          </a:xfrm>
          <a:prstGeom prst="rect">
            <a:avLst/>
          </a:prstGeom>
          <a:noFill/>
        </p:spPr>
        <p:txBody>
          <a:bodyPr wrap="square" lIns="99569" tIns="49785" rIns="99569" bIns="49785" rtlCol="0">
            <a:spAutoFit/>
          </a:bodyPr>
          <a:lstStyle/>
          <a:p>
            <a:pPr algn="ctr"/>
            <a:r>
              <a:rPr lang="ru-RU" sz="17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УНИВЕРСАЛЬНЫЙ КОД  БЕЗОПАСНОСТИ -</a:t>
            </a:r>
            <a:endParaRPr lang="ru-RU" sz="17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 rot="2705580">
            <a:off x="7884002" y="158593"/>
            <a:ext cx="194307" cy="198458"/>
          </a:xfrm>
          <a:prstGeom prst="rect">
            <a:avLst/>
          </a:prstGeom>
          <a:solidFill>
            <a:srgbClr val="FFFFD5"/>
          </a:solidFill>
          <a:ln w="19050">
            <a:solidFill>
              <a:srgbClr val="25978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569" tIns="49785" rIns="99569" bIns="49785" rtlCol="0" anchor="ctr"/>
          <a:lstStyle/>
          <a:p>
            <a:pPr algn="ctr"/>
            <a:r>
              <a:rPr lang="ru-RU" sz="1300" b="1" dirty="0" smtClean="0">
                <a:solidFill>
                  <a:srgbClr val="1C726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</a:t>
            </a:r>
            <a:endParaRPr lang="ru-RU" sz="1300" b="1" dirty="0">
              <a:solidFill>
                <a:srgbClr val="1C726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 rot="2705580">
            <a:off x="8083360" y="356418"/>
            <a:ext cx="194307" cy="198458"/>
          </a:xfrm>
          <a:prstGeom prst="rect">
            <a:avLst/>
          </a:prstGeom>
          <a:solidFill>
            <a:srgbClr val="FFFFD5"/>
          </a:solidFill>
          <a:ln w="19050">
            <a:solidFill>
              <a:srgbClr val="25978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569" tIns="49785" rIns="99569" bIns="49785" rtlCol="0" anchor="ctr"/>
          <a:lstStyle/>
          <a:p>
            <a:pPr algn="ctr"/>
            <a:r>
              <a:rPr lang="ru-RU" sz="1300" b="1" dirty="0" smtClean="0">
                <a:solidFill>
                  <a:srgbClr val="1C726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</a:t>
            </a:r>
            <a:endParaRPr lang="ru-RU" sz="1300" b="1" dirty="0">
              <a:solidFill>
                <a:srgbClr val="1C726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 rot="2705580">
            <a:off x="8279050" y="548014"/>
            <a:ext cx="194307" cy="198458"/>
          </a:xfrm>
          <a:prstGeom prst="rect">
            <a:avLst/>
          </a:prstGeom>
          <a:solidFill>
            <a:srgbClr val="FFFFD5"/>
          </a:solidFill>
          <a:ln w="19050">
            <a:solidFill>
              <a:srgbClr val="25978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569" tIns="49785" rIns="99569" bIns="49785" rtlCol="0" anchor="ctr"/>
          <a:lstStyle/>
          <a:p>
            <a:pPr algn="ctr"/>
            <a:r>
              <a:rPr lang="ru-RU" sz="1300" b="1" dirty="0" smtClean="0">
                <a:solidFill>
                  <a:srgbClr val="1C726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</a:t>
            </a:r>
            <a:endParaRPr lang="ru-RU" sz="1300" b="1" dirty="0">
              <a:solidFill>
                <a:srgbClr val="1C726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 rot="2705580">
            <a:off x="8480321" y="745076"/>
            <a:ext cx="194307" cy="198458"/>
          </a:xfrm>
          <a:prstGeom prst="rect">
            <a:avLst/>
          </a:prstGeom>
          <a:solidFill>
            <a:srgbClr val="FFFFD5"/>
          </a:solidFill>
          <a:ln w="19050">
            <a:solidFill>
              <a:srgbClr val="25978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569" tIns="49785" rIns="99569" bIns="49785" rtlCol="0" anchor="ctr"/>
          <a:lstStyle/>
          <a:p>
            <a:pPr algn="ctr"/>
            <a:r>
              <a:rPr lang="ru-RU" sz="1300" b="1" dirty="0" smtClean="0">
                <a:solidFill>
                  <a:srgbClr val="1C726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</a:t>
            </a:r>
            <a:endParaRPr lang="ru-RU" sz="1300" b="1" dirty="0">
              <a:solidFill>
                <a:srgbClr val="1C726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Прямоугольник 9"/>
          <p:cNvSpPr/>
          <p:nvPr/>
        </p:nvSpPr>
        <p:spPr>
          <a:xfrm rot="2705580">
            <a:off x="8676011" y="936672"/>
            <a:ext cx="194307" cy="198458"/>
          </a:xfrm>
          <a:prstGeom prst="rect">
            <a:avLst/>
          </a:prstGeom>
          <a:solidFill>
            <a:srgbClr val="FFFFD5"/>
          </a:solidFill>
          <a:ln w="19050">
            <a:solidFill>
              <a:srgbClr val="25978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569" tIns="49785" rIns="99569" bIns="49785" rtlCol="0" anchor="ctr"/>
          <a:lstStyle/>
          <a:p>
            <a:pPr algn="ctr"/>
            <a:r>
              <a:rPr lang="ru-RU" sz="1300" b="1" dirty="0" smtClean="0">
                <a:solidFill>
                  <a:srgbClr val="1C726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</a:t>
            </a:r>
            <a:endParaRPr lang="ru-RU" sz="1300" b="1" dirty="0">
              <a:solidFill>
                <a:srgbClr val="1C726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Прямоугольный треугольник 10"/>
          <p:cNvSpPr/>
          <p:nvPr/>
        </p:nvSpPr>
        <p:spPr>
          <a:xfrm rot="10800000">
            <a:off x="8028786" y="62279"/>
            <a:ext cx="952706" cy="932781"/>
          </a:xfrm>
          <a:prstGeom prst="rtTriangle">
            <a:avLst/>
          </a:prstGeom>
          <a:solidFill>
            <a:srgbClr val="FFFFD5"/>
          </a:solidFill>
          <a:ln w="19050">
            <a:solidFill>
              <a:srgbClr val="25978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569" tIns="49785" rIns="99569" bIns="49785" rtlCol="0" anchor="ctr"/>
          <a:lstStyle/>
          <a:p>
            <a:pPr algn="ctr"/>
            <a:endParaRPr lang="ru-RU"/>
          </a:p>
        </p:txBody>
      </p:sp>
      <p:pic>
        <p:nvPicPr>
          <p:cNvPr id="12" name="Picture 2" descr="C:\Users\Dulesova\Desktop\птб 2012\рыжик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638416" y="367393"/>
            <a:ext cx="270266" cy="239008"/>
          </a:xfrm>
          <a:prstGeom prst="rect">
            <a:avLst/>
          </a:prstGeom>
          <a:noFill/>
        </p:spPr>
      </p:pic>
      <p:sp>
        <p:nvSpPr>
          <p:cNvPr id="13" name="Прямоугольный треугольник 12"/>
          <p:cNvSpPr/>
          <p:nvPr/>
        </p:nvSpPr>
        <p:spPr>
          <a:xfrm rot="2700000">
            <a:off x="8877282" y="1133735"/>
            <a:ext cx="194307" cy="198458"/>
          </a:xfrm>
          <a:prstGeom prst="rtTriangle">
            <a:avLst/>
          </a:prstGeom>
          <a:solidFill>
            <a:srgbClr val="FFFFD5"/>
          </a:solidFill>
          <a:ln w="19050">
            <a:solidFill>
              <a:srgbClr val="25978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569" tIns="49785" rIns="99569" bIns="49785" rtlCol="0" anchor="ctr"/>
          <a:lstStyle/>
          <a:p>
            <a:pPr algn="ctr"/>
            <a:endParaRPr lang="ru-RU"/>
          </a:p>
        </p:txBody>
      </p:sp>
      <p:sp>
        <p:nvSpPr>
          <p:cNvPr id="14" name="Прямоугольный треугольник 13"/>
          <p:cNvSpPr/>
          <p:nvPr/>
        </p:nvSpPr>
        <p:spPr>
          <a:xfrm rot="18900000">
            <a:off x="7683469" y="-29752"/>
            <a:ext cx="198458" cy="194307"/>
          </a:xfrm>
          <a:prstGeom prst="rtTriangle">
            <a:avLst/>
          </a:prstGeom>
          <a:solidFill>
            <a:srgbClr val="FFFFD5"/>
          </a:solidFill>
          <a:ln w="19050">
            <a:solidFill>
              <a:srgbClr val="25978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569" tIns="49785" rIns="99569" bIns="49785" rtlCol="0" anchor="ctr"/>
          <a:lstStyle/>
          <a:p>
            <a:pPr algn="ctr"/>
            <a:endParaRPr lang="ru-RU"/>
          </a:p>
        </p:txBody>
      </p:sp>
      <p:sp>
        <p:nvSpPr>
          <p:cNvPr id="15" name="TextBox 14"/>
          <p:cNvSpPr txBox="1"/>
          <p:nvPr/>
        </p:nvSpPr>
        <p:spPr>
          <a:xfrm>
            <a:off x="8162064" y="62281"/>
            <a:ext cx="850299" cy="223653"/>
          </a:xfrm>
          <a:prstGeom prst="rect">
            <a:avLst/>
          </a:prstGeom>
          <a:noFill/>
        </p:spPr>
        <p:txBody>
          <a:bodyPr wrap="none" lIns="99569" tIns="49785" rIns="99569" bIns="49785" rtlCol="0">
            <a:spAutoFit/>
          </a:bodyPr>
          <a:lstStyle/>
          <a:p>
            <a:r>
              <a:rPr lang="en-US" sz="800" b="1" dirty="0" smtClean="0">
                <a:solidFill>
                  <a:srgbClr val="1C726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www.kcspm.ru</a:t>
            </a:r>
            <a:endParaRPr lang="ru-RU" sz="800" b="1" dirty="0">
              <a:solidFill>
                <a:srgbClr val="1C726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6" name="Picture 2" descr="F:\птб 2012\шаблон для фото6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78800" y="-97200"/>
            <a:ext cx="3240087" cy="3240086"/>
          </a:xfrm>
          <a:prstGeom prst="rect">
            <a:avLst/>
          </a:prstGeom>
          <a:noFill/>
        </p:spPr>
      </p:pic>
      <p:sp>
        <p:nvSpPr>
          <p:cNvPr id="17" name="Скругленный прямоугольник 16"/>
          <p:cNvSpPr/>
          <p:nvPr/>
        </p:nvSpPr>
        <p:spPr>
          <a:xfrm>
            <a:off x="683568" y="3140968"/>
            <a:ext cx="6768752" cy="571504"/>
          </a:xfrm>
          <a:prstGeom prst="roundRect">
            <a:avLst/>
          </a:prstGeom>
          <a:solidFill>
            <a:srgbClr val="1C7262"/>
          </a:solidFill>
          <a:ln w="9525">
            <a:solidFill>
              <a:srgbClr val="2BAF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УНИВЕРСАЛЬНЫЙ </a:t>
            </a:r>
            <a:r>
              <a:rPr lang="ru-RU" sz="3200" b="1" dirty="0" smtClean="0">
                <a:solidFill>
                  <a:schemeClr val="bg1"/>
                </a:solidFill>
              </a:rPr>
              <a:t> КОД  </a:t>
            </a:r>
            <a:r>
              <a:rPr lang="ru-RU" sz="2400" b="1" dirty="0" smtClean="0">
                <a:solidFill>
                  <a:schemeClr val="bg1"/>
                </a:solidFill>
              </a:rPr>
              <a:t>БЕЗОПАСНОСТИ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366857" y="4297086"/>
            <a:ext cx="1990565" cy="70355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C00000"/>
                </a:solidFill>
                <a:latin typeface="Arial Black" pitchFamily="34" charset="0"/>
              </a:rPr>
              <a:t>К</a:t>
            </a:r>
            <a:r>
              <a:rPr lang="ru-RU" sz="1600" b="1" dirty="0" smtClean="0">
                <a:solidFill>
                  <a:srgbClr val="C00000"/>
                </a:solidFill>
              </a:rPr>
              <a:t>ОНТРОЛИРУЙ ОБСТАНОВКУ</a:t>
            </a: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375398" y="5357826"/>
            <a:ext cx="1980000" cy="642942"/>
          </a:xfrm>
          <a:prstGeom prst="roundRect">
            <a:avLst/>
          </a:prstGeom>
          <a:noFill/>
          <a:ln w="95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rgbClr val="1C7262"/>
                </a:solidFill>
              </a:rPr>
              <a:t>ИНДИКАТОРЫ ОПАСНОСТИ</a:t>
            </a: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2786050" y="4286256"/>
            <a:ext cx="2571768" cy="50006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Arial Black" pitchFamily="34" charset="0"/>
              </a:rPr>
              <a:t>О</a:t>
            </a:r>
            <a:r>
              <a:rPr lang="ru-RU" sz="1600" b="1" dirty="0" smtClean="0">
                <a:solidFill>
                  <a:srgbClr val="C00000"/>
                </a:solidFill>
              </a:rPr>
              <a:t>ЦЕНИВАЙ РИСКИ</a:t>
            </a: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5492714" y="4286256"/>
            <a:ext cx="3286148" cy="50006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C00000"/>
                </a:solidFill>
                <a:latin typeface="Arial Black" pitchFamily="34" charset="0"/>
              </a:rPr>
              <a:t>Д</a:t>
            </a:r>
            <a:r>
              <a:rPr lang="ru-RU" sz="1600" b="1" dirty="0" smtClean="0">
                <a:solidFill>
                  <a:srgbClr val="C00000"/>
                </a:solidFill>
              </a:rPr>
              <a:t>ЕЙСТВУЙ ПРАВИЛЬНО, УВЕРЕННО И БЫСТРО</a:t>
            </a: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2786050" y="4929198"/>
            <a:ext cx="2571768" cy="428628"/>
          </a:xfrm>
          <a:prstGeom prst="roundRect">
            <a:avLst/>
          </a:prstGeom>
          <a:noFill/>
          <a:ln w="95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rgbClr val="1C7262"/>
                </a:solidFill>
              </a:rPr>
              <a:t>ВЫСОКАЯ СТЕПЕНЬ РИСКА</a:t>
            </a: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2786050" y="5500702"/>
            <a:ext cx="2571768" cy="428628"/>
          </a:xfrm>
          <a:prstGeom prst="roundRect">
            <a:avLst/>
          </a:prstGeom>
          <a:noFill/>
          <a:ln w="95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rgbClr val="1C7262"/>
                </a:solidFill>
              </a:rPr>
              <a:t>СРЕДНЯЯ СТЕПЕНЬ РИСКА</a:t>
            </a: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2786050" y="6072206"/>
            <a:ext cx="2571768" cy="428628"/>
          </a:xfrm>
          <a:prstGeom prst="roundRect">
            <a:avLst/>
          </a:prstGeom>
          <a:noFill/>
          <a:ln w="95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rgbClr val="1C7262"/>
                </a:solidFill>
              </a:rPr>
              <a:t>НИЗКАЯ СТЕПЕНЬ РИСКА</a:t>
            </a:r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5715008" y="5072074"/>
            <a:ext cx="2857520" cy="428628"/>
          </a:xfrm>
          <a:prstGeom prst="roundRect">
            <a:avLst/>
          </a:prstGeom>
          <a:noFill/>
          <a:ln w="95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rgbClr val="1C7262"/>
                </a:solidFill>
              </a:rPr>
              <a:t>АЛГОРИТМ ДЕЙСТВИЯ</a:t>
            </a:r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5715008" y="5786454"/>
            <a:ext cx="2857520" cy="642942"/>
          </a:xfrm>
          <a:prstGeom prst="roundRect">
            <a:avLst/>
          </a:prstGeom>
          <a:noFill/>
          <a:ln w="95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rgbClr val="1C7262"/>
                </a:solidFill>
              </a:rPr>
              <a:t>ТИПОША</a:t>
            </a:r>
          </a:p>
          <a:p>
            <a:pPr algn="ctr"/>
            <a:r>
              <a:rPr lang="ru-RU" sz="1600" b="1" dirty="0" smtClean="0">
                <a:solidFill>
                  <a:srgbClr val="1C7262"/>
                </a:solidFill>
              </a:rPr>
              <a:t>(ТИПИЧНАЯ ОШИБКА</a:t>
            </a:r>
            <a:r>
              <a:rPr lang="ru-RU" sz="1600" dirty="0" smtClean="0">
                <a:solidFill>
                  <a:srgbClr val="1C7262"/>
                </a:solidFill>
              </a:rPr>
              <a:t>)</a:t>
            </a:r>
          </a:p>
        </p:txBody>
      </p:sp>
      <p:cxnSp>
        <p:nvCxnSpPr>
          <p:cNvPr id="27" name="Соединительная линия уступом 26"/>
          <p:cNvCxnSpPr>
            <a:stCxn id="20" idx="1"/>
            <a:endCxn id="24" idx="1"/>
          </p:cNvCxnSpPr>
          <p:nvPr/>
        </p:nvCxnSpPr>
        <p:spPr>
          <a:xfrm rot="10800000" flipV="1">
            <a:off x="2786050" y="4536288"/>
            <a:ext cx="1588" cy="1750231"/>
          </a:xfrm>
          <a:prstGeom prst="bentConnector3">
            <a:avLst>
              <a:gd name="adj1" fmla="val 18308759"/>
            </a:avLst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 стрелкой 27"/>
          <p:cNvCxnSpPr>
            <a:stCxn id="22" idx="1"/>
          </p:cNvCxnSpPr>
          <p:nvPr/>
        </p:nvCxnSpPr>
        <p:spPr>
          <a:xfrm rot="10800000">
            <a:off x="2500298" y="5143512"/>
            <a:ext cx="285752" cy="1588"/>
          </a:xfrm>
          <a:prstGeom prst="straightConnector1">
            <a:avLst/>
          </a:prstGeom>
          <a:ln w="12700">
            <a:solidFill>
              <a:srgbClr val="FF0000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 стрелкой 28"/>
          <p:cNvCxnSpPr>
            <a:stCxn id="23" idx="1"/>
          </p:cNvCxnSpPr>
          <p:nvPr/>
        </p:nvCxnSpPr>
        <p:spPr>
          <a:xfrm rot="10800000">
            <a:off x="2500298" y="5715016"/>
            <a:ext cx="285752" cy="1588"/>
          </a:xfrm>
          <a:prstGeom prst="straightConnector1">
            <a:avLst/>
          </a:prstGeom>
          <a:ln w="12700">
            <a:solidFill>
              <a:srgbClr val="FF0000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 стрелкой 29"/>
          <p:cNvCxnSpPr>
            <a:stCxn id="21" idx="2"/>
            <a:endCxn id="25" idx="0"/>
          </p:cNvCxnSpPr>
          <p:nvPr/>
        </p:nvCxnSpPr>
        <p:spPr>
          <a:xfrm rot="16200000" flipH="1">
            <a:off x="6996902" y="4925208"/>
            <a:ext cx="285752" cy="7980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 стрелкой 30"/>
          <p:cNvCxnSpPr>
            <a:stCxn id="25" idx="2"/>
            <a:endCxn id="26" idx="0"/>
          </p:cNvCxnSpPr>
          <p:nvPr/>
        </p:nvCxnSpPr>
        <p:spPr>
          <a:xfrm rot="5400000">
            <a:off x="7000892" y="5643578"/>
            <a:ext cx="285752" cy="1588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 стрелкой 31"/>
          <p:cNvCxnSpPr/>
          <p:nvPr/>
        </p:nvCxnSpPr>
        <p:spPr>
          <a:xfrm flipH="1">
            <a:off x="1547666" y="3717032"/>
            <a:ext cx="1008110" cy="576064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 стрелкой 33"/>
          <p:cNvCxnSpPr>
            <a:stCxn id="17" idx="2"/>
            <a:endCxn id="20" idx="0"/>
          </p:cNvCxnSpPr>
          <p:nvPr/>
        </p:nvCxnSpPr>
        <p:spPr>
          <a:xfrm>
            <a:off x="4067944" y="3712472"/>
            <a:ext cx="3990" cy="573784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 стрелкой 34"/>
          <p:cNvCxnSpPr>
            <a:endCxn id="21" idx="0"/>
          </p:cNvCxnSpPr>
          <p:nvPr/>
        </p:nvCxnSpPr>
        <p:spPr>
          <a:xfrm>
            <a:off x="5580112" y="3717032"/>
            <a:ext cx="1555676" cy="569224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Прямоугольник 35"/>
          <p:cNvSpPr/>
          <p:nvPr/>
        </p:nvSpPr>
        <p:spPr>
          <a:xfrm>
            <a:off x="1113608" y="390243"/>
            <a:ext cx="5289077" cy="37446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2200"/>
              </a:lnSpc>
            </a:pPr>
            <a:r>
              <a:rPr lang="ru-RU" b="1" dirty="0" smtClean="0">
                <a:solidFill>
                  <a:srgbClr val="1C726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СИСТЕМООБРАЗУЮЩИЙ    ЭЛЕМЕНТ  ПРОГРАММЫ</a:t>
            </a:r>
            <a:endParaRPr lang="ru-RU" b="1" dirty="0">
              <a:solidFill>
                <a:srgbClr val="1C726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323528" y="1775718"/>
            <a:ext cx="604867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/>
              <a:t>         Системообразующим элементом программы является    </a:t>
            </a:r>
            <a:r>
              <a:rPr lang="ru-RU" sz="2000" b="1" dirty="0" smtClean="0">
                <a:solidFill>
                  <a:srgbClr val="C00000"/>
                </a:solidFill>
              </a:rPr>
              <a:t>УНИВЕРСАЛЬНЫЙ      АЛГОРИТМ</a:t>
            </a:r>
            <a:r>
              <a:rPr lang="ru-RU" sz="2000" dirty="0" smtClean="0">
                <a:solidFill>
                  <a:srgbClr val="C00000"/>
                </a:solidFill>
              </a:rPr>
              <a:t> </a:t>
            </a:r>
            <a:r>
              <a:rPr lang="ru-RU" sz="2000" dirty="0" smtClean="0"/>
              <a:t>(практический инструмент)   действий   –   </a:t>
            </a:r>
            <a:r>
              <a:rPr lang="ru-RU" sz="2400" b="1" dirty="0" smtClean="0">
                <a:solidFill>
                  <a:srgbClr val="C00000"/>
                </a:solidFill>
                <a:latin typeface="Arial Black" pitchFamily="34" charset="0"/>
              </a:rPr>
              <a:t>КОД</a:t>
            </a:r>
            <a:r>
              <a:rPr lang="ru-RU" sz="2400" dirty="0" smtClean="0">
                <a:solidFill>
                  <a:srgbClr val="C00000"/>
                </a:solidFill>
              </a:rPr>
              <a:t>:</a:t>
            </a:r>
          </a:p>
          <a:p>
            <a:endParaRPr lang="ru-RU" sz="2000" b="1" dirty="0" smtClean="0"/>
          </a:p>
        </p:txBody>
      </p:sp>
      <p:cxnSp>
        <p:nvCxnSpPr>
          <p:cNvPr id="71" name="Прямая со стрелкой 70"/>
          <p:cNvCxnSpPr>
            <a:stCxn id="18" idx="2"/>
            <a:endCxn id="19" idx="0"/>
          </p:cNvCxnSpPr>
          <p:nvPr/>
        </p:nvCxnSpPr>
        <p:spPr>
          <a:xfrm rot="16200000" flipH="1">
            <a:off x="1185174" y="5177602"/>
            <a:ext cx="357190" cy="3258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Прямоугольник 37"/>
          <p:cNvSpPr/>
          <p:nvPr/>
        </p:nvSpPr>
        <p:spPr>
          <a:xfrm rot="2705580">
            <a:off x="462709" y="1868458"/>
            <a:ext cx="77723" cy="79383"/>
          </a:xfrm>
          <a:prstGeom prst="rect">
            <a:avLst/>
          </a:prstGeom>
          <a:solidFill>
            <a:srgbClr val="259781"/>
          </a:solidFill>
          <a:ln>
            <a:solidFill>
              <a:srgbClr val="1C72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Прямоугольник 38"/>
          <p:cNvSpPr/>
          <p:nvPr/>
        </p:nvSpPr>
        <p:spPr>
          <a:xfrm rot="2705580">
            <a:off x="661168" y="1868458"/>
            <a:ext cx="77723" cy="79383"/>
          </a:xfrm>
          <a:prstGeom prst="rect">
            <a:avLst/>
          </a:prstGeom>
          <a:solidFill>
            <a:srgbClr val="259781"/>
          </a:solidFill>
          <a:ln>
            <a:solidFill>
              <a:srgbClr val="1C72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Прямоугольник 39"/>
          <p:cNvSpPr/>
          <p:nvPr/>
        </p:nvSpPr>
        <p:spPr>
          <a:xfrm rot="8105580">
            <a:off x="561108" y="1966442"/>
            <a:ext cx="79383" cy="77723"/>
          </a:xfrm>
          <a:prstGeom prst="rect">
            <a:avLst/>
          </a:prstGeom>
          <a:solidFill>
            <a:srgbClr val="259781"/>
          </a:solidFill>
          <a:ln>
            <a:solidFill>
              <a:srgbClr val="1C72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126000" y="1512000"/>
            <a:ext cx="8858312" cy="5203148"/>
          </a:xfrm>
          <a:prstGeom prst="roundRect">
            <a:avLst>
              <a:gd name="adj" fmla="val 1801"/>
            </a:avLst>
          </a:prstGeom>
          <a:solidFill>
            <a:srgbClr val="FFFFD5"/>
          </a:solidFill>
          <a:ln>
            <a:solidFill>
              <a:srgbClr val="1C726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569" tIns="49785" rIns="99569" bIns="49785" rtlCol="0" anchor="ctr"/>
          <a:lstStyle/>
          <a:p>
            <a:pPr algn="ctr"/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0" y="357166"/>
            <a:ext cx="7215206" cy="428628"/>
          </a:xfrm>
          <a:prstGeom prst="rect">
            <a:avLst/>
          </a:prstGeom>
          <a:solidFill>
            <a:srgbClr val="FFFFD5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569" tIns="49785" rIns="99569" bIns="49785" rtlCol="0" anchor="ctr"/>
          <a:lstStyle/>
          <a:p>
            <a:pPr algn="ctr">
              <a:lnSpc>
                <a:spcPts val="2200"/>
              </a:lnSpc>
            </a:pPr>
            <a:r>
              <a:rPr lang="ru-RU" sz="2000" b="1" dirty="0" smtClean="0">
                <a:solidFill>
                  <a:srgbClr val="1C726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СТРУКТУРА ПРОГРАММЫ</a:t>
            </a:r>
            <a:endParaRPr lang="ru-RU" sz="2000" b="1" dirty="0">
              <a:solidFill>
                <a:srgbClr val="1C726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" y="-4986"/>
            <a:ext cx="7500958" cy="362152"/>
          </a:xfrm>
          <a:prstGeom prst="rect">
            <a:avLst/>
          </a:prstGeom>
          <a:noFill/>
        </p:spPr>
        <p:txBody>
          <a:bodyPr wrap="square" lIns="99569" tIns="49785" rIns="99569" bIns="49785" rtlCol="0">
            <a:spAutoFit/>
          </a:bodyPr>
          <a:lstStyle/>
          <a:p>
            <a:pPr algn="ctr"/>
            <a:r>
              <a:rPr lang="ru-RU" sz="17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УНИВЕРСАЛЬНЫЙ КОД  БЕЗОПАСНОСТИ -</a:t>
            </a:r>
            <a:endParaRPr lang="ru-RU" sz="17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 rot="2705580">
            <a:off x="7884002" y="158593"/>
            <a:ext cx="194307" cy="198458"/>
          </a:xfrm>
          <a:prstGeom prst="rect">
            <a:avLst/>
          </a:prstGeom>
          <a:solidFill>
            <a:srgbClr val="FFFFD5"/>
          </a:solidFill>
          <a:ln w="19050">
            <a:solidFill>
              <a:srgbClr val="25978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569" tIns="49785" rIns="99569" bIns="49785" rtlCol="0" anchor="ctr"/>
          <a:lstStyle/>
          <a:p>
            <a:pPr algn="ctr"/>
            <a:r>
              <a:rPr lang="ru-RU" sz="1300" b="1" dirty="0" smtClean="0">
                <a:solidFill>
                  <a:srgbClr val="1C726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</a:t>
            </a:r>
            <a:endParaRPr lang="ru-RU" sz="1300" b="1" dirty="0">
              <a:solidFill>
                <a:srgbClr val="1C726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 rot="2705580">
            <a:off x="8083360" y="356418"/>
            <a:ext cx="194307" cy="198458"/>
          </a:xfrm>
          <a:prstGeom prst="rect">
            <a:avLst/>
          </a:prstGeom>
          <a:solidFill>
            <a:srgbClr val="FFFFD5"/>
          </a:solidFill>
          <a:ln w="19050">
            <a:solidFill>
              <a:srgbClr val="25978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569" tIns="49785" rIns="99569" bIns="49785" rtlCol="0" anchor="ctr"/>
          <a:lstStyle/>
          <a:p>
            <a:pPr algn="ctr"/>
            <a:r>
              <a:rPr lang="ru-RU" sz="1300" b="1" dirty="0" smtClean="0">
                <a:solidFill>
                  <a:srgbClr val="1C726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</a:t>
            </a:r>
            <a:endParaRPr lang="ru-RU" sz="1300" b="1" dirty="0">
              <a:solidFill>
                <a:srgbClr val="1C726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 rot="2705580">
            <a:off x="8279050" y="548014"/>
            <a:ext cx="194307" cy="198458"/>
          </a:xfrm>
          <a:prstGeom prst="rect">
            <a:avLst/>
          </a:prstGeom>
          <a:solidFill>
            <a:srgbClr val="FFFFD5"/>
          </a:solidFill>
          <a:ln w="19050">
            <a:solidFill>
              <a:srgbClr val="25978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569" tIns="49785" rIns="99569" bIns="49785" rtlCol="0" anchor="ctr"/>
          <a:lstStyle/>
          <a:p>
            <a:pPr algn="ctr"/>
            <a:r>
              <a:rPr lang="ru-RU" sz="1300" b="1" dirty="0" smtClean="0">
                <a:solidFill>
                  <a:srgbClr val="1C726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</a:t>
            </a:r>
            <a:endParaRPr lang="ru-RU" sz="1300" b="1" dirty="0">
              <a:solidFill>
                <a:srgbClr val="1C726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 rot="2705580">
            <a:off x="8480321" y="745076"/>
            <a:ext cx="194307" cy="198458"/>
          </a:xfrm>
          <a:prstGeom prst="rect">
            <a:avLst/>
          </a:prstGeom>
          <a:solidFill>
            <a:srgbClr val="FFFFD5"/>
          </a:solidFill>
          <a:ln w="19050">
            <a:solidFill>
              <a:srgbClr val="25978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569" tIns="49785" rIns="99569" bIns="49785" rtlCol="0" anchor="ctr"/>
          <a:lstStyle/>
          <a:p>
            <a:pPr algn="ctr"/>
            <a:r>
              <a:rPr lang="ru-RU" sz="1300" b="1" dirty="0" smtClean="0">
                <a:solidFill>
                  <a:srgbClr val="1C726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</a:t>
            </a:r>
            <a:endParaRPr lang="ru-RU" sz="1300" b="1" dirty="0">
              <a:solidFill>
                <a:srgbClr val="1C726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Прямоугольник 9"/>
          <p:cNvSpPr/>
          <p:nvPr/>
        </p:nvSpPr>
        <p:spPr>
          <a:xfrm rot="2705580">
            <a:off x="8676011" y="936672"/>
            <a:ext cx="194307" cy="198458"/>
          </a:xfrm>
          <a:prstGeom prst="rect">
            <a:avLst/>
          </a:prstGeom>
          <a:solidFill>
            <a:srgbClr val="FFFFD5"/>
          </a:solidFill>
          <a:ln w="19050">
            <a:solidFill>
              <a:srgbClr val="25978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569" tIns="49785" rIns="99569" bIns="49785" rtlCol="0" anchor="ctr"/>
          <a:lstStyle/>
          <a:p>
            <a:pPr algn="ctr"/>
            <a:r>
              <a:rPr lang="ru-RU" sz="1300" b="1" dirty="0" smtClean="0">
                <a:solidFill>
                  <a:srgbClr val="1C726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</a:t>
            </a:r>
            <a:endParaRPr lang="ru-RU" sz="1300" b="1" dirty="0">
              <a:solidFill>
                <a:srgbClr val="1C726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Прямоугольный треугольник 10"/>
          <p:cNvSpPr/>
          <p:nvPr/>
        </p:nvSpPr>
        <p:spPr>
          <a:xfrm rot="10800000">
            <a:off x="8028786" y="62279"/>
            <a:ext cx="952706" cy="932781"/>
          </a:xfrm>
          <a:prstGeom prst="rtTriangle">
            <a:avLst/>
          </a:prstGeom>
          <a:solidFill>
            <a:srgbClr val="FFFFD5"/>
          </a:solidFill>
          <a:ln w="19050">
            <a:solidFill>
              <a:srgbClr val="25978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569" tIns="49785" rIns="99569" bIns="49785" rtlCol="0" anchor="ctr"/>
          <a:lstStyle/>
          <a:p>
            <a:pPr algn="ctr"/>
            <a:endParaRPr lang="ru-RU"/>
          </a:p>
        </p:txBody>
      </p:sp>
      <p:pic>
        <p:nvPicPr>
          <p:cNvPr id="12" name="Picture 2" descr="C:\Users\Dulesova\Desktop\птб 2012\рыжик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638416" y="367393"/>
            <a:ext cx="270266" cy="239008"/>
          </a:xfrm>
          <a:prstGeom prst="rect">
            <a:avLst/>
          </a:prstGeom>
          <a:noFill/>
        </p:spPr>
      </p:pic>
      <p:sp>
        <p:nvSpPr>
          <p:cNvPr id="13" name="Прямоугольный треугольник 12"/>
          <p:cNvSpPr/>
          <p:nvPr/>
        </p:nvSpPr>
        <p:spPr>
          <a:xfrm rot="2700000">
            <a:off x="8877282" y="1133735"/>
            <a:ext cx="194307" cy="198458"/>
          </a:xfrm>
          <a:prstGeom prst="rtTriangle">
            <a:avLst/>
          </a:prstGeom>
          <a:solidFill>
            <a:srgbClr val="FFFFD5"/>
          </a:solidFill>
          <a:ln w="19050">
            <a:solidFill>
              <a:srgbClr val="25978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569" tIns="49785" rIns="99569" bIns="49785" rtlCol="0" anchor="ctr"/>
          <a:lstStyle/>
          <a:p>
            <a:pPr algn="ctr"/>
            <a:endParaRPr lang="ru-RU"/>
          </a:p>
        </p:txBody>
      </p:sp>
      <p:sp>
        <p:nvSpPr>
          <p:cNvPr id="14" name="Прямоугольный треугольник 13"/>
          <p:cNvSpPr/>
          <p:nvPr/>
        </p:nvSpPr>
        <p:spPr>
          <a:xfrm rot="18900000">
            <a:off x="7683469" y="-29752"/>
            <a:ext cx="198458" cy="194307"/>
          </a:xfrm>
          <a:prstGeom prst="rtTriangle">
            <a:avLst/>
          </a:prstGeom>
          <a:solidFill>
            <a:srgbClr val="FFFFD5"/>
          </a:solidFill>
          <a:ln w="19050">
            <a:solidFill>
              <a:srgbClr val="25978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569" tIns="49785" rIns="99569" bIns="49785" rtlCol="0" anchor="ctr"/>
          <a:lstStyle/>
          <a:p>
            <a:pPr algn="ctr"/>
            <a:endParaRPr lang="ru-RU"/>
          </a:p>
        </p:txBody>
      </p:sp>
      <p:sp>
        <p:nvSpPr>
          <p:cNvPr id="15" name="TextBox 14"/>
          <p:cNvSpPr txBox="1"/>
          <p:nvPr/>
        </p:nvSpPr>
        <p:spPr>
          <a:xfrm>
            <a:off x="8162064" y="62281"/>
            <a:ext cx="850299" cy="223653"/>
          </a:xfrm>
          <a:prstGeom prst="rect">
            <a:avLst/>
          </a:prstGeom>
          <a:noFill/>
        </p:spPr>
        <p:txBody>
          <a:bodyPr wrap="none" lIns="99569" tIns="49785" rIns="99569" bIns="49785" rtlCol="0">
            <a:spAutoFit/>
          </a:bodyPr>
          <a:lstStyle/>
          <a:p>
            <a:r>
              <a:rPr lang="en-US" sz="800" b="1" dirty="0" smtClean="0">
                <a:solidFill>
                  <a:srgbClr val="1C726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www.kcspm.ru</a:t>
            </a:r>
            <a:endParaRPr lang="ru-RU" sz="800" b="1" dirty="0">
              <a:solidFill>
                <a:srgbClr val="1C726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6" name="Picture 2" descr="F:\птб 2012\шаблон для фото7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78800" y="-96838"/>
            <a:ext cx="3240087" cy="3240086"/>
          </a:xfrm>
          <a:prstGeom prst="rect">
            <a:avLst/>
          </a:prstGeom>
          <a:noFill/>
        </p:spPr>
      </p:pic>
      <p:sp>
        <p:nvSpPr>
          <p:cNvPr id="17" name="Скругленный прямоугольник 16"/>
          <p:cNvSpPr/>
          <p:nvPr/>
        </p:nvSpPr>
        <p:spPr>
          <a:xfrm>
            <a:off x="1331640" y="2106434"/>
            <a:ext cx="2520280" cy="864096"/>
          </a:xfrm>
          <a:prstGeom prst="roundRect">
            <a:avLst/>
          </a:prstGeom>
          <a:solidFill>
            <a:srgbClr val="2BAF96"/>
          </a:solidFill>
          <a:ln>
            <a:solidFill>
              <a:srgbClr val="1C72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FFFFD5"/>
                </a:solidFill>
              </a:rPr>
              <a:t>БАЗОВЫЙ</a:t>
            </a:r>
            <a:endParaRPr lang="ru-RU" sz="2800" b="1" dirty="0">
              <a:solidFill>
                <a:srgbClr val="FFFFD5"/>
              </a:solidFill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1331640" y="3618602"/>
            <a:ext cx="2520280" cy="864096"/>
          </a:xfrm>
          <a:prstGeom prst="roundRect">
            <a:avLst/>
          </a:prstGeom>
          <a:solidFill>
            <a:srgbClr val="2BAF96"/>
          </a:solidFill>
          <a:ln>
            <a:solidFill>
              <a:srgbClr val="1C72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FFFFD5"/>
                </a:solidFill>
              </a:rPr>
              <a:t>ОСНОВНОЙ</a:t>
            </a:r>
            <a:endParaRPr lang="ru-RU" sz="2800" b="1" dirty="0">
              <a:solidFill>
                <a:srgbClr val="FFFFD5"/>
              </a:solidFill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1259632" y="5385188"/>
            <a:ext cx="2664296" cy="864096"/>
          </a:xfrm>
          <a:prstGeom prst="roundRect">
            <a:avLst/>
          </a:prstGeom>
          <a:solidFill>
            <a:srgbClr val="2BAF96"/>
          </a:solidFill>
          <a:ln>
            <a:solidFill>
              <a:srgbClr val="1C72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FFFFD5"/>
                </a:solidFill>
              </a:rPr>
              <a:t>УГЛУБЛЕННЫЙ</a:t>
            </a:r>
            <a:endParaRPr lang="ru-RU" sz="2800" b="1" dirty="0">
              <a:solidFill>
                <a:srgbClr val="FFFFD5"/>
              </a:solidFill>
            </a:endParaRPr>
          </a:p>
        </p:txBody>
      </p:sp>
      <p:sp>
        <p:nvSpPr>
          <p:cNvPr id="24" name="Прямоугольник 23"/>
          <p:cNvSpPr/>
          <p:nvPr/>
        </p:nvSpPr>
        <p:spPr>
          <a:xfrm rot="2705580">
            <a:off x="411876" y="2516086"/>
            <a:ext cx="77724" cy="78408"/>
          </a:xfrm>
          <a:prstGeom prst="rect">
            <a:avLst/>
          </a:prstGeom>
          <a:solidFill>
            <a:srgbClr val="259781"/>
          </a:solidFill>
          <a:ln>
            <a:solidFill>
              <a:srgbClr val="1C72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569" tIns="49785" rIns="99569" bIns="49785" rtlCol="0" anchor="ctr"/>
          <a:lstStyle/>
          <a:p>
            <a:pPr algn="ctr"/>
            <a:endParaRPr lang="ru-RU"/>
          </a:p>
        </p:txBody>
      </p:sp>
      <p:sp>
        <p:nvSpPr>
          <p:cNvPr id="25" name="Прямоугольник 24"/>
          <p:cNvSpPr/>
          <p:nvPr/>
        </p:nvSpPr>
        <p:spPr>
          <a:xfrm rot="2705580">
            <a:off x="411876" y="2770504"/>
            <a:ext cx="77724" cy="78408"/>
          </a:xfrm>
          <a:prstGeom prst="rect">
            <a:avLst/>
          </a:prstGeom>
          <a:solidFill>
            <a:srgbClr val="259781"/>
          </a:solidFill>
          <a:ln>
            <a:solidFill>
              <a:srgbClr val="1C72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569" tIns="49785" rIns="99569" bIns="49785" rtlCol="0" anchor="ctr"/>
          <a:lstStyle/>
          <a:p>
            <a:pPr algn="ctr"/>
            <a:endParaRPr lang="ru-RU"/>
          </a:p>
        </p:txBody>
      </p:sp>
      <p:sp>
        <p:nvSpPr>
          <p:cNvPr id="26" name="Прямоугольник 25"/>
          <p:cNvSpPr/>
          <p:nvPr/>
        </p:nvSpPr>
        <p:spPr>
          <a:xfrm rot="2705580">
            <a:off x="411876" y="3020142"/>
            <a:ext cx="77724" cy="78408"/>
          </a:xfrm>
          <a:prstGeom prst="rect">
            <a:avLst/>
          </a:prstGeom>
          <a:solidFill>
            <a:srgbClr val="259781"/>
          </a:solidFill>
          <a:ln>
            <a:solidFill>
              <a:srgbClr val="1C72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569" tIns="49785" rIns="99569" bIns="49785" rtlCol="0" anchor="ctr"/>
          <a:lstStyle/>
          <a:p>
            <a:pPr algn="ctr"/>
            <a:endParaRPr lang="ru-RU"/>
          </a:p>
        </p:txBody>
      </p:sp>
      <p:sp>
        <p:nvSpPr>
          <p:cNvPr id="27" name="Прямоугольник 26"/>
          <p:cNvSpPr/>
          <p:nvPr/>
        </p:nvSpPr>
        <p:spPr>
          <a:xfrm rot="2705580">
            <a:off x="411876" y="3274560"/>
            <a:ext cx="77724" cy="78408"/>
          </a:xfrm>
          <a:prstGeom prst="rect">
            <a:avLst/>
          </a:prstGeom>
          <a:solidFill>
            <a:srgbClr val="259781"/>
          </a:solidFill>
          <a:ln>
            <a:solidFill>
              <a:srgbClr val="1C72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569" tIns="49785" rIns="99569" bIns="49785" rtlCol="0" anchor="ctr"/>
          <a:lstStyle/>
          <a:p>
            <a:pPr algn="ctr"/>
            <a:endParaRPr lang="ru-RU"/>
          </a:p>
        </p:txBody>
      </p:sp>
      <p:sp>
        <p:nvSpPr>
          <p:cNvPr id="28" name="Прямоугольник 27"/>
          <p:cNvSpPr/>
          <p:nvPr/>
        </p:nvSpPr>
        <p:spPr>
          <a:xfrm rot="2705580">
            <a:off x="411876" y="4028252"/>
            <a:ext cx="77724" cy="78408"/>
          </a:xfrm>
          <a:prstGeom prst="rect">
            <a:avLst/>
          </a:prstGeom>
          <a:solidFill>
            <a:srgbClr val="259781"/>
          </a:solidFill>
          <a:ln>
            <a:solidFill>
              <a:srgbClr val="1C72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569" tIns="49785" rIns="99569" bIns="49785" rtlCol="0" anchor="ctr"/>
          <a:lstStyle/>
          <a:p>
            <a:pPr algn="ctr"/>
            <a:endParaRPr lang="ru-RU"/>
          </a:p>
        </p:txBody>
      </p:sp>
      <p:sp>
        <p:nvSpPr>
          <p:cNvPr id="29" name="Прямоугольник 28"/>
          <p:cNvSpPr/>
          <p:nvPr/>
        </p:nvSpPr>
        <p:spPr>
          <a:xfrm rot="2705580">
            <a:off x="411876" y="4282670"/>
            <a:ext cx="77724" cy="78408"/>
          </a:xfrm>
          <a:prstGeom prst="rect">
            <a:avLst/>
          </a:prstGeom>
          <a:solidFill>
            <a:srgbClr val="259781"/>
          </a:solidFill>
          <a:ln>
            <a:solidFill>
              <a:srgbClr val="1C72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569" tIns="49785" rIns="99569" bIns="49785" rtlCol="0" anchor="ctr"/>
          <a:lstStyle/>
          <a:p>
            <a:pPr algn="ctr"/>
            <a:endParaRPr lang="ru-RU"/>
          </a:p>
        </p:txBody>
      </p:sp>
      <p:sp>
        <p:nvSpPr>
          <p:cNvPr id="30" name="Прямоугольник 29"/>
          <p:cNvSpPr/>
          <p:nvPr/>
        </p:nvSpPr>
        <p:spPr>
          <a:xfrm rot="2705580">
            <a:off x="411876" y="4532308"/>
            <a:ext cx="77724" cy="78408"/>
          </a:xfrm>
          <a:prstGeom prst="rect">
            <a:avLst/>
          </a:prstGeom>
          <a:solidFill>
            <a:srgbClr val="259781"/>
          </a:solidFill>
          <a:ln>
            <a:solidFill>
              <a:srgbClr val="1C72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569" tIns="49785" rIns="99569" bIns="49785" rtlCol="0" anchor="ctr"/>
          <a:lstStyle/>
          <a:p>
            <a:pPr algn="ctr"/>
            <a:endParaRPr lang="ru-RU"/>
          </a:p>
        </p:txBody>
      </p:sp>
      <p:sp>
        <p:nvSpPr>
          <p:cNvPr id="31" name="Прямоугольник 30"/>
          <p:cNvSpPr/>
          <p:nvPr/>
        </p:nvSpPr>
        <p:spPr>
          <a:xfrm rot="2705580">
            <a:off x="411876" y="4786726"/>
            <a:ext cx="77724" cy="78408"/>
          </a:xfrm>
          <a:prstGeom prst="rect">
            <a:avLst/>
          </a:prstGeom>
          <a:solidFill>
            <a:srgbClr val="259781"/>
          </a:solidFill>
          <a:ln>
            <a:solidFill>
              <a:srgbClr val="1C72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569" tIns="49785" rIns="99569" bIns="49785" rtlCol="0" anchor="ctr"/>
          <a:lstStyle/>
          <a:p>
            <a:pPr algn="ctr"/>
            <a:endParaRPr lang="ru-RU"/>
          </a:p>
        </p:txBody>
      </p:sp>
      <p:sp>
        <p:nvSpPr>
          <p:cNvPr id="32" name="Прямоугольник 31"/>
          <p:cNvSpPr/>
          <p:nvPr/>
        </p:nvSpPr>
        <p:spPr>
          <a:xfrm rot="2705580">
            <a:off x="411876" y="5036364"/>
            <a:ext cx="77724" cy="78408"/>
          </a:xfrm>
          <a:prstGeom prst="rect">
            <a:avLst/>
          </a:prstGeom>
          <a:solidFill>
            <a:srgbClr val="259781"/>
          </a:solidFill>
          <a:ln>
            <a:solidFill>
              <a:srgbClr val="1C72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569" tIns="49785" rIns="99569" bIns="49785" rtlCol="0" anchor="ctr"/>
          <a:lstStyle/>
          <a:p>
            <a:pPr algn="ctr"/>
            <a:endParaRPr lang="ru-RU"/>
          </a:p>
        </p:txBody>
      </p:sp>
      <p:sp>
        <p:nvSpPr>
          <p:cNvPr id="35" name="Прямоугольник 34"/>
          <p:cNvSpPr/>
          <p:nvPr/>
        </p:nvSpPr>
        <p:spPr>
          <a:xfrm rot="2705580">
            <a:off x="411876" y="5545199"/>
            <a:ext cx="77724" cy="78408"/>
          </a:xfrm>
          <a:prstGeom prst="rect">
            <a:avLst/>
          </a:prstGeom>
          <a:solidFill>
            <a:srgbClr val="259781"/>
          </a:solidFill>
          <a:ln>
            <a:solidFill>
              <a:srgbClr val="1C72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569" tIns="49785" rIns="99569" bIns="49785" rtlCol="0" anchor="ctr"/>
          <a:lstStyle/>
          <a:p>
            <a:pPr algn="ctr"/>
            <a:endParaRPr lang="ru-RU"/>
          </a:p>
        </p:txBody>
      </p:sp>
      <p:sp>
        <p:nvSpPr>
          <p:cNvPr id="36" name="Прямоугольник 35"/>
          <p:cNvSpPr/>
          <p:nvPr/>
        </p:nvSpPr>
        <p:spPr>
          <a:xfrm rot="2705580">
            <a:off x="411876" y="5794837"/>
            <a:ext cx="77724" cy="78408"/>
          </a:xfrm>
          <a:prstGeom prst="rect">
            <a:avLst/>
          </a:prstGeom>
          <a:solidFill>
            <a:srgbClr val="259781"/>
          </a:solidFill>
          <a:ln>
            <a:solidFill>
              <a:srgbClr val="1C72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569" tIns="49785" rIns="99569" bIns="49785" rtlCol="0" anchor="ctr"/>
          <a:lstStyle/>
          <a:p>
            <a:pPr algn="ctr"/>
            <a:endParaRPr lang="ru-RU"/>
          </a:p>
        </p:txBody>
      </p:sp>
      <p:sp>
        <p:nvSpPr>
          <p:cNvPr id="37" name="Прямоугольник 36"/>
          <p:cNvSpPr/>
          <p:nvPr/>
        </p:nvSpPr>
        <p:spPr>
          <a:xfrm rot="2705580">
            <a:off x="627900" y="2516086"/>
            <a:ext cx="77724" cy="78408"/>
          </a:xfrm>
          <a:prstGeom prst="rect">
            <a:avLst/>
          </a:prstGeom>
          <a:solidFill>
            <a:srgbClr val="259781"/>
          </a:solidFill>
          <a:ln>
            <a:solidFill>
              <a:srgbClr val="1C72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569" tIns="49785" rIns="99569" bIns="49785" rtlCol="0" anchor="ctr"/>
          <a:lstStyle/>
          <a:p>
            <a:pPr algn="ctr"/>
            <a:endParaRPr lang="ru-RU"/>
          </a:p>
        </p:txBody>
      </p:sp>
      <p:sp>
        <p:nvSpPr>
          <p:cNvPr id="38" name="Прямоугольник 37"/>
          <p:cNvSpPr/>
          <p:nvPr/>
        </p:nvSpPr>
        <p:spPr>
          <a:xfrm rot="2705580">
            <a:off x="843924" y="2516086"/>
            <a:ext cx="77724" cy="78408"/>
          </a:xfrm>
          <a:prstGeom prst="rect">
            <a:avLst/>
          </a:prstGeom>
          <a:solidFill>
            <a:srgbClr val="259781"/>
          </a:solidFill>
          <a:ln>
            <a:solidFill>
              <a:srgbClr val="1C72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569" tIns="49785" rIns="99569" bIns="49785" rtlCol="0" anchor="ctr"/>
          <a:lstStyle/>
          <a:p>
            <a:pPr algn="ctr"/>
            <a:endParaRPr lang="ru-RU"/>
          </a:p>
        </p:txBody>
      </p:sp>
      <p:sp>
        <p:nvSpPr>
          <p:cNvPr id="39" name="Прямоугольник 38"/>
          <p:cNvSpPr/>
          <p:nvPr/>
        </p:nvSpPr>
        <p:spPr>
          <a:xfrm rot="2705580">
            <a:off x="1093561" y="2516086"/>
            <a:ext cx="77724" cy="78408"/>
          </a:xfrm>
          <a:prstGeom prst="rect">
            <a:avLst/>
          </a:prstGeom>
          <a:solidFill>
            <a:srgbClr val="259781"/>
          </a:solidFill>
          <a:ln>
            <a:solidFill>
              <a:srgbClr val="1C72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569" tIns="49785" rIns="99569" bIns="49785" rtlCol="0" anchor="ctr"/>
          <a:lstStyle/>
          <a:p>
            <a:pPr algn="ctr"/>
            <a:endParaRPr lang="ru-RU"/>
          </a:p>
        </p:txBody>
      </p:sp>
      <p:sp>
        <p:nvSpPr>
          <p:cNvPr id="40" name="Прямоугольник 39"/>
          <p:cNvSpPr/>
          <p:nvPr/>
        </p:nvSpPr>
        <p:spPr>
          <a:xfrm rot="2705580">
            <a:off x="627900" y="4028253"/>
            <a:ext cx="77724" cy="78408"/>
          </a:xfrm>
          <a:prstGeom prst="rect">
            <a:avLst/>
          </a:prstGeom>
          <a:solidFill>
            <a:srgbClr val="259781"/>
          </a:solidFill>
          <a:ln>
            <a:solidFill>
              <a:srgbClr val="1C72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569" tIns="49785" rIns="99569" bIns="49785" rtlCol="0" anchor="ctr"/>
          <a:lstStyle/>
          <a:p>
            <a:pPr algn="ctr"/>
            <a:endParaRPr lang="ru-RU"/>
          </a:p>
        </p:txBody>
      </p:sp>
      <p:sp>
        <p:nvSpPr>
          <p:cNvPr id="41" name="Прямоугольник 40"/>
          <p:cNvSpPr/>
          <p:nvPr/>
        </p:nvSpPr>
        <p:spPr>
          <a:xfrm rot="2705580">
            <a:off x="843924" y="4028253"/>
            <a:ext cx="77724" cy="78408"/>
          </a:xfrm>
          <a:prstGeom prst="rect">
            <a:avLst/>
          </a:prstGeom>
          <a:solidFill>
            <a:srgbClr val="259781"/>
          </a:solidFill>
          <a:ln>
            <a:solidFill>
              <a:srgbClr val="1C72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569" tIns="49785" rIns="99569" bIns="49785" rtlCol="0" anchor="ctr"/>
          <a:lstStyle/>
          <a:p>
            <a:pPr algn="ctr"/>
            <a:endParaRPr lang="ru-RU"/>
          </a:p>
        </p:txBody>
      </p:sp>
      <p:sp>
        <p:nvSpPr>
          <p:cNvPr id="42" name="Прямоугольник 41"/>
          <p:cNvSpPr/>
          <p:nvPr/>
        </p:nvSpPr>
        <p:spPr>
          <a:xfrm rot="2705580">
            <a:off x="1093561" y="4028253"/>
            <a:ext cx="77724" cy="78408"/>
          </a:xfrm>
          <a:prstGeom prst="rect">
            <a:avLst/>
          </a:prstGeom>
          <a:solidFill>
            <a:srgbClr val="259781"/>
          </a:solidFill>
          <a:ln>
            <a:solidFill>
              <a:srgbClr val="1C72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569" tIns="49785" rIns="99569" bIns="49785" rtlCol="0" anchor="ctr"/>
          <a:lstStyle/>
          <a:p>
            <a:pPr algn="ctr"/>
            <a:endParaRPr lang="ru-RU"/>
          </a:p>
        </p:txBody>
      </p:sp>
      <p:sp>
        <p:nvSpPr>
          <p:cNvPr id="43" name="Прямоугольник 42"/>
          <p:cNvSpPr/>
          <p:nvPr/>
        </p:nvSpPr>
        <p:spPr>
          <a:xfrm rot="2705580">
            <a:off x="627900" y="5794837"/>
            <a:ext cx="77724" cy="78408"/>
          </a:xfrm>
          <a:prstGeom prst="rect">
            <a:avLst/>
          </a:prstGeom>
          <a:solidFill>
            <a:srgbClr val="259781"/>
          </a:solidFill>
          <a:ln>
            <a:solidFill>
              <a:srgbClr val="1C72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569" tIns="49785" rIns="99569" bIns="49785" rtlCol="0" anchor="ctr"/>
          <a:lstStyle/>
          <a:p>
            <a:pPr algn="ctr"/>
            <a:endParaRPr lang="ru-RU"/>
          </a:p>
        </p:txBody>
      </p:sp>
      <p:sp>
        <p:nvSpPr>
          <p:cNvPr id="44" name="Прямоугольник 43"/>
          <p:cNvSpPr/>
          <p:nvPr/>
        </p:nvSpPr>
        <p:spPr>
          <a:xfrm rot="2705580">
            <a:off x="843924" y="5794837"/>
            <a:ext cx="77724" cy="78408"/>
          </a:xfrm>
          <a:prstGeom prst="rect">
            <a:avLst/>
          </a:prstGeom>
          <a:solidFill>
            <a:srgbClr val="259781"/>
          </a:solidFill>
          <a:ln>
            <a:solidFill>
              <a:srgbClr val="1C72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569" tIns="49785" rIns="99569" bIns="49785" rtlCol="0" anchor="ctr"/>
          <a:lstStyle/>
          <a:p>
            <a:pPr algn="ctr"/>
            <a:endParaRPr lang="ru-RU"/>
          </a:p>
        </p:txBody>
      </p:sp>
      <p:sp>
        <p:nvSpPr>
          <p:cNvPr id="45" name="Прямоугольник 44"/>
          <p:cNvSpPr/>
          <p:nvPr/>
        </p:nvSpPr>
        <p:spPr>
          <a:xfrm rot="2705580">
            <a:off x="1059948" y="5794837"/>
            <a:ext cx="77724" cy="78408"/>
          </a:xfrm>
          <a:prstGeom prst="rect">
            <a:avLst/>
          </a:prstGeom>
          <a:solidFill>
            <a:srgbClr val="259781"/>
          </a:solidFill>
          <a:ln>
            <a:solidFill>
              <a:srgbClr val="1C72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569" tIns="49785" rIns="99569" bIns="49785" rtlCol="0" anchor="ctr"/>
          <a:lstStyle/>
          <a:p>
            <a:pPr algn="ctr"/>
            <a:endParaRPr lang="ru-RU"/>
          </a:p>
        </p:txBody>
      </p:sp>
      <p:sp>
        <p:nvSpPr>
          <p:cNvPr id="46" name="TextBox 45"/>
          <p:cNvSpPr txBox="1"/>
          <p:nvPr/>
        </p:nvSpPr>
        <p:spPr>
          <a:xfrm>
            <a:off x="1187624" y="2898524"/>
            <a:ext cx="28083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1C7262"/>
                </a:solidFill>
              </a:rPr>
              <a:t>Ключевые понятия и принципы Программы</a:t>
            </a:r>
            <a:endParaRPr lang="ru-RU" sz="1600" b="1" dirty="0">
              <a:solidFill>
                <a:srgbClr val="1C7262"/>
              </a:solidFill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899592" y="4473988"/>
            <a:ext cx="33843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1C7262"/>
                </a:solidFill>
              </a:rPr>
              <a:t>Формирование навыков безопасного поведения в наиболее распространенных ситуациях</a:t>
            </a:r>
            <a:endParaRPr lang="ru-RU" sz="1600" b="1" dirty="0">
              <a:solidFill>
                <a:srgbClr val="1C7262"/>
              </a:solidFill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179512" y="6315417"/>
            <a:ext cx="4536504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700" b="1" dirty="0" smtClean="0">
                <a:solidFill>
                  <a:srgbClr val="1C7262"/>
                </a:solidFill>
              </a:rPr>
              <a:t>Узкоспециализированные  темы </a:t>
            </a:r>
            <a:endParaRPr lang="ru-RU" sz="1700" b="1" dirty="0">
              <a:solidFill>
                <a:srgbClr val="1C7262"/>
              </a:solidFill>
            </a:endParaRPr>
          </a:p>
        </p:txBody>
      </p:sp>
      <p:sp>
        <p:nvSpPr>
          <p:cNvPr id="49" name="Прямоугольник 48"/>
          <p:cNvSpPr/>
          <p:nvPr/>
        </p:nvSpPr>
        <p:spPr>
          <a:xfrm rot="2705580">
            <a:off x="411876" y="3485803"/>
            <a:ext cx="77724" cy="78408"/>
          </a:xfrm>
          <a:prstGeom prst="rect">
            <a:avLst/>
          </a:prstGeom>
          <a:solidFill>
            <a:srgbClr val="259781"/>
          </a:solidFill>
          <a:ln>
            <a:solidFill>
              <a:srgbClr val="1C72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569" tIns="49785" rIns="99569" bIns="49785" rtlCol="0" anchor="ctr"/>
          <a:lstStyle/>
          <a:p>
            <a:pPr algn="ctr"/>
            <a:endParaRPr lang="ru-RU"/>
          </a:p>
        </p:txBody>
      </p:sp>
      <p:sp>
        <p:nvSpPr>
          <p:cNvPr id="50" name="Прямоугольник 49"/>
          <p:cNvSpPr/>
          <p:nvPr/>
        </p:nvSpPr>
        <p:spPr>
          <a:xfrm rot="2705580">
            <a:off x="411876" y="3740221"/>
            <a:ext cx="77724" cy="78408"/>
          </a:xfrm>
          <a:prstGeom prst="rect">
            <a:avLst/>
          </a:prstGeom>
          <a:solidFill>
            <a:srgbClr val="259781"/>
          </a:solidFill>
          <a:ln>
            <a:solidFill>
              <a:srgbClr val="1C72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569" tIns="49785" rIns="99569" bIns="49785" rtlCol="0" anchor="ctr"/>
          <a:lstStyle/>
          <a:p>
            <a:pPr algn="ctr"/>
            <a:endParaRPr lang="ru-RU"/>
          </a:p>
        </p:txBody>
      </p:sp>
      <p:sp>
        <p:nvSpPr>
          <p:cNvPr id="52" name="Прямоугольник 51"/>
          <p:cNvSpPr/>
          <p:nvPr/>
        </p:nvSpPr>
        <p:spPr>
          <a:xfrm rot="2705580">
            <a:off x="411876" y="5290783"/>
            <a:ext cx="77724" cy="78408"/>
          </a:xfrm>
          <a:prstGeom prst="rect">
            <a:avLst/>
          </a:prstGeom>
          <a:solidFill>
            <a:srgbClr val="259781"/>
          </a:solidFill>
          <a:ln>
            <a:solidFill>
              <a:srgbClr val="1C72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569" tIns="49785" rIns="99569" bIns="49785" rtlCol="0" anchor="ctr"/>
          <a:lstStyle/>
          <a:p>
            <a:pPr algn="ctr"/>
            <a:endParaRPr lang="ru-RU"/>
          </a:p>
        </p:txBody>
      </p:sp>
      <p:sp>
        <p:nvSpPr>
          <p:cNvPr id="54" name="TextBox 53"/>
          <p:cNvSpPr txBox="1"/>
          <p:nvPr/>
        </p:nvSpPr>
        <p:spPr>
          <a:xfrm>
            <a:off x="5340085" y="5988963"/>
            <a:ext cx="2496277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700" b="1" dirty="0" smtClean="0">
                <a:solidFill>
                  <a:srgbClr val="1C7262"/>
                </a:solidFill>
              </a:rPr>
              <a:t>1-4 класс</a:t>
            </a:r>
            <a:endParaRPr lang="ru-RU" sz="1700" b="1" dirty="0">
              <a:solidFill>
                <a:srgbClr val="1C7262"/>
              </a:solidFill>
            </a:endParaRPr>
          </a:p>
        </p:txBody>
      </p:sp>
      <p:pic>
        <p:nvPicPr>
          <p:cNvPr id="55" name="Picture 5" descr="C:\Users\Dulesova\Desktop\птб 2012\фишки итог 2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860032" y="3068960"/>
            <a:ext cx="3456384" cy="3600400"/>
          </a:xfrm>
          <a:prstGeom prst="rect">
            <a:avLst/>
          </a:prstGeom>
          <a:noFill/>
        </p:spPr>
      </p:pic>
      <p:sp>
        <p:nvSpPr>
          <p:cNvPr id="56" name="TextBox 55"/>
          <p:cNvSpPr txBox="1"/>
          <p:nvPr/>
        </p:nvSpPr>
        <p:spPr>
          <a:xfrm>
            <a:off x="5340085" y="5301516"/>
            <a:ext cx="2496277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700" b="1" dirty="0" smtClean="0">
                <a:solidFill>
                  <a:srgbClr val="1C7262"/>
                </a:solidFill>
              </a:rPr>
              <a:t>5-9 класс</a:t>
            </a:r>
            <a:endParaRPr lang="ru-RU" sz="1700" b="1" dirty="0">
              <a:solidFill>
                <a:srgbClr val="1C7262"/>
              </a:solidFill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5340085" y="4515862"/>
            <a:ext cx="2496277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700" b="1" dirty="0" smtClean="0">
                <a:solidFill>
                  <a:srgbClr val="1C7262"/>
                </a:solidFill>
              </a:rPr>
              <a:t>9-11 класс</a:t>
            </a:r>
            <a:endParaRPr lang="ru-RU" sz="1700" b="1" dirty="0">
              <a:solidFill>
                <a:srgbClr val="1C7262"/>
              </a:solidFill>
            </a:endParaRPr>
          </a:p>
        </p:txBody>
      </p:sp>
      <p:sp>
        <p:nvSpPr>
          <p:cNvPr id="51" name="Прямоугольник 50"/>
          <p:cNvSpPr/>
          <p:nvPr/>
        </p:nvSpPr>
        <p:spPr>
          <a:xfrm>
            <a:off x="363476" y="1628800"/>
            <a:ext cx="3489353" cy="37446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2200"/>
              </a:lnSpc>
            </a:pPr>
            <a:r>
              <a:rPr lang="ru-RU" b="1" dirty="0" smtClean="0">
                <a:solidFill>
                  <a:srgbClr val="1C7262"/>
                </a:solidFill>
              </a:rPr>
              <a:t>УЧЕБНЫЕ УРОВНИ ПРОГРАММЫ:</a:t>
            </a:r>
            <a:endParaRPr lang="ru-RU" b="1" dirty="0">
              <a:solidFill>
                <a:srgbClr val="1C7262"/>
              </a:solidFill>
            </a:endParaRPr>
          </a:p>
        </p:txBody>
      </p:sp>
      <p:sp>
        <p:nvSpPr>
          <p:cNvPr id="53" name="Прямоугольник 52"/>
          <p:cNvSpPr/>
          <p:nvPr/>
        </p:nvSpPr>
        <p:spPr>
          <a:xfrm>
            <a:off x="4860032" y="2910523"/>
            <a:ext cx="2494402" cy="37446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2200"/>
              </a:lnSpc>
            </a:pPr>
            <a:r>
              <a:rPr lang="ru-RU" b="1" dirty="0" smtClean="0">
                <a:solidFill>
                  <a:srgbClr val="1C7262"/>
                </a:solidFill>
              </a:rPr>
              <a:t> ВОЗРАСТНЫЕ ГРУППЫ:</a:t>
            </a:r>
            <a:endParaRPr lang="ru-RU" b="1" dirty="0">
              <a:solidFill>
                <a:srgbClr val="1C726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&quot;/&gt;&lt;property id=&quot;20307&quot; value=&quot;279&quot;/&gt;&lt;/object&gt;&lt;object type=&quot;3&quot; unique_id=&quot;10005&quot;&gt;&lt;property id=&quot;20148&quot; value=&quot;5&quot;/&gt;&lt;property id=&quot;20300&quot; value=&quot;Slide 3&quot;/&gt;&lt;property id=&quot;20307&quot; value=&quot;257&quot;/&gt;&lt;/object&gt;&lt;object type=&quot;3&quot; unique_id=&quot;10006&quot;&gt;&lt;property id=&quot;20148&quot; value=&quot;5&quot;/&gt;&lt;property id=&quot;20300&quot; value=&quot;Slide 2&quot;/&gt;&lt;property id=&quot;20307&quot; value=&quot;259&quot;/&gt;&lt;/object&gt;&lt;object type=&quot;3&quot; unique_id=&quot;10007&quot;&gt;&lt;property id=&quot;20148&quot; value=&quot;5&quot;/&gt;&lt;property id=&quot;20300&quot; value=&quot;Slide 5&quot;/&gt;&lt;property id=&quot;20307&quot; value=&quot;260&quot;/&gt;&lt;/object&gt;&lt;object type=&quot;3&quot; unique_id=&quot;10008&quot;&gt;&lt;property id=&quot;20148&quot; value=&quot;5&quot;/&gt;&lt;property id=&quot;20300&quot; value=&quot;Slide 16&quot;/&gt;&lt;property id=&quot;20307&quot; value=&quot;261&quot;/&gt;&lt;/object&gt;&lt;object type=&quot;3&quot; unique_id=&quot;10009&quot;&gt;&lt;property id=&quot;20148&quot; value=&quot;5&quot;/&gt;&lt;property id=&quot;20300&quot; value=&quot;Slide 6&quot;/&gt;&lt;property id=&quot;20307&quot; value=&quot;262&quot;/&gt;&lt;/object&gt;&lt;object type=&quot;3&quot; unique_id=&quot;10010&quot;&gt;&lt;property id=&quot;20148&quot; value=&quot;5&quot;/&gt;&lt;property id=&quot;20300&quot; value=&quot;Slide 8&quot;/&gt;&lt;property id=&quot;20307&quot; value=&quot;264&quot;/&gt;&lt;/object&gt;&lt;object type=&quot;3&quot; unique_id=&quot;10011&quot;&gt;&lt;property id=&quot;20148&quot; value=&quot;5&quot;/&gt;&lt;property id=&quot;20300&quot; value=&quot;Slide 9&quot;/&gt;&lt;property id=&quot;20307&quot; value=&quot;265&quot;/&gt;&lt;/object&gt;&lt;object type=&quot;3&quot; unique_id=&quot;10012&quot;&gt;&lt;property id=&quot;20148&quot; value=&quot;5&quot;/&gt;&lt;property id=&quot;20300&quot; value=&quot;Slide 10&quot;/&gt;&lt;property id=&quot;20307&quot; value=&quot;266&quot;/&gt;&lt;/object&gt;&lt;object type=&quot;3&quot; unique_id=&quot;10013&quot;&gt;&lt;property id=&quot;20148&quot; value=&quot;5&quot;/&gt;&lt;property id=&quot;20300&quot; value=&quot;Slide 11&quot;/&gt;&lt;property id=&quot;20307&quot; value=&quot;267&quot;/&gt;&lt;/object&gt;&lt;object type=&quot;3&quot; unique_id=&quot;10014&quot;&gt;&lt;property id=&quot;20148&quot; value=&quot;5&quot;/&gt;&lt;property id=&quot;20300&quot; value=&quot;Slide 12&quot;/&gt;&lt;property id=&quot;20307&quot; value=&quot;268&quot;/&gt;&lt;/object&gt;&lt;object type=&quot;3&quot; unique_id=&quot;10015&quot;&gt;&lt;property id=&quot;20148&quot; value=&quot;5&quot;/&gt;&lt;property id=&quot;20300&quot; value=&quot;Slide 13&quot;/&gt;&lt;property id=&quot;20307&quot; value=&quot;269&quot;/&gt;&lt;/object&gt;&lt;object type=&quot;3&quot; unique_id=&quot;10016&quot;&gt;&lt;property id=&quot;20148&quot; value=&quot;5&quot;/&gt;&lt;property id=&quot;20300&quot; value=&quot;Slide 14&quot;/&gt;&lt;property id=&quot;20307&quot; value=&quot;263&quot;/&gt;&lt;/object&gt;&lt;object type=&quot;3&quot; unique_id=&quot;10017&quot;&gt;&lt;property id=&quot;20148&quot; value=&quot;5&quot;/&gt;&lt;property id=&quot;20300&quot; value=&quot;Slide 15&quot;/&gt;&lt;property id=&quot;20307&quot; value=&quot;270&quot;/&gt;&lt;/object&gt;&lt;object type=&quot;3&quot; unique_id=&quot;10019&quot;&gt;&lt;property id=&quot;20148&quot; value=&quot;5&quot;/&gt;&lt;property id=&quot;20300&quot; value=&quot;Slide 17&quot;/&gt;&lt;property id=&quot;20307&quot; value=&quot;272&quot;/&gt;&lt;/object&gt;&lt;object type=&quot;3&quot; unique_id=&quot;10020&quot;&gt;&lt;property id=&quot;20148&quot; value=&quot;5&quot;/&gt;&lt;property id=&quot;20300&quot; value=&quot;Slide 20&quot;/&gt;&lt;property id=&quot;20307&quot; value=&quot;273&quot;/&gt;&lt;/object&gt;&lt;object type=&quot;3&quot; unique_id=&quot;10021&quot;&gt;&lt;property id=&quot;20148&quot; value=&quot;5&quot;/&gt;&lt;property id=&quot;20300&quot; value=&quot;Slide 18&quot;/&gt;&lt;property id=&quot;20307&quot; value=&quot;274&quot;/&gt;&lt;/object&gt;&lt;object type=&quot;3&quot; unique_id=&quot;10024&quot;&gt;&lt;property id=&quot;20148&quot; value=&quot;5&quot;/&gt;&lt;property id=&quot;20300&quot; value=&quot;Slide 7&quot;/&gt;&lt;property id=&quot;20307&quot; value=&quot;280&quot;/&gt;&lt;/object&gt;&lt;object type=&quot;3&quot; unique_id=&quot;10025&quot;&gt;&lt;property id=&quot;20148&quot; value=&quot;5&quot;/&gt;&lt;property id=&quot;20300&quot; value=&quot;Slide 19&quot;/&gt;&lt;property id=&quot;20307&quot; value=&quot;281&quot;/&gt;&lt;/object&gt;&lt;object type=&quot;3&quot; unique_id=&quot;10137&quot;&gt;&lt;property id=&quot;20148&quot; value=&quot;5&quot;/&gt;&lt;property id=&quot;20300&quot; value=&quot;Slide 4&quot;/&gt;&lt;property id=&quot;20307&quot; value=&quot;282&quot;/&gt;&lt;/object&gt;&lt;object type=&quot;3&quot; unique_id=&quot;10138&quot;&gt;&lt;property id=&quot;20148&quot; value=&quot;5&quot;/&gt;&lt;property id=&quot;20300&quot; value=&quot;Slide 21&quot;/&gt;&lt;property id=&quot;20307&quot; value=&quot;283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1191</TotalTime>
  <Words>483</Words>
  <Application>Microsoft Office PowerPoint</Application>
  <PresentationFormat>Экран (4:3)</PresentationFormat>
  <Paragraphs>202</Paragraphs>
  <Slides>19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Тема Office</vt:lpstr>
      <vt:lpstr>Муниципальное бюджетное общеобразовательное учреждение Одинцовская гимназия № 7</vt:lpstr>
      <vt:lpstr>Детский травматизм</vt:lpstr>
      <vt:lpstr>Презентация PowerPoint</vt:lpstr>
      <vt:lpstr>Презентация PowerPoint</vt:lpstr>
      <vt:lpstr>Наше обучение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1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1</dc:creator>
  <cp:lastModifiedBy>28</cp:lastModifiedBy>
  <cp:revision>107</cp:revision>
  <dcterms:created xsi:type="dcterms:W3CDTF">2013-03-05T14:50:44Z</dcterms:created>
  <dcterms:modified xsi:type="dcterms:W3CDTF">2018-10-26T10:22:46Z</dcterms:modified>
</cp:coreProperties>
</file>