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59" r:id="rId5"/>
    <p:sldId id="260" r:id="rId6"/>
    <p:sldId id="261" r:id="rId7"/>
    <p:sldId id="270" r:id="rId8"/>
    <p:sldId id="263" r:id="rId9"/>
    <p:sldId id="274" r:id="rId10"/>
    <p:sldId id="264" r:id="rId11"/>
    <p:sldId id="272" r:id="rId12"/>
    <p:sldId id="273" r:id="rId13"/>
    <p:sldId id="271" r:id="rId14"/>
    <p:sldId id="276" r:id="rId15"/>
    <p:sldId id="265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9" r:id="rId25"/>
    <p:sldId id="286" r:id="rId26"/>
    <p:sldId id="288" r:id="rId27"/>
    <p:sldId id="290" r:id="rId28"/>
    <p:sldId id="287" r:id="rId29"/>
    <p:sldId id="280" r:id="rId30"/>
    <p:sldId id="266" r:id="rId3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EAE3DA"/>
    <a:srgbClr val="D5C7B5"/>
    <a:srgbClr val="422C16"/>
    <a:srgbClr val="E6C568"/>
    <a:srgbClr val="996633"/>
    <a:srgbClr val="54381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81" d="100"/>
          <a:sy n="81" d="100"/>
        </p:scale>
        <p:origin x="15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9C8B98-F591-40DC-9A26-05AF63B746FF}" type="doc">
      <dgm:prSet loTypeId="urn:microsoft.com/office/officeart/2005/8/layout/hList7" loCatId="list" qsTypeId="urn:microsoft.com/office/officeart/2005/8/quickstyle/3d1" qsCatId="3D" csTypeId="urn:microsoft.com/office/officeart/2005/8/colors/accent4_1" csCatId="accent4" phldr="1"/>
      <dgm:spPr/>
    </dgm:pt>
    <dgm:pt modelId="{F8FFD129-D94F-49C6-9F53-3FC7104BD5F6}">
      <dgm:prSet phldrT="[Текст]" custT="1"/>
      <dgm:spPr/>
      <dgm:t>
        <a:bodyPr/>
        <a:lstStyle/>
        <a:p>
          <a:r>
            <a:rPr lang="ru-RU" sz="1700" b="1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Теоретическое представление о литературных понятиях, обзор литературных произведений, знакомство с литературными новинками, знания о работе библиотечной системы.</a:t>
          </a:r>
        </a:p>
      </dgm:t>
    </dgm:pt>
    <dgm:pt modelId="{30646ECE-6263-41BA-B16D-F806577DBB78}" type="parTrans" cxnId="{0AE35E0A-1460-4ABF-9431-1C88F2676BC3}">
      <dgm:prSet/>
      <dgm:spPr/>
      <dgm:t>
        <a:bodyPr/>
        <a:lstStyle/>
        <a:p>
          <a:endParaRPr lang="ru-RU"/>
        </a:p>
      </dgm:t>
    </dgm:pt>
    <dgm:pt modelId="{675982BD-B987-46BA-B861-0C7C232A7A43}" type="sibTrans" cxnId="{0AE35E0A-1460-4ABF-9431-1C88F2676BC3}">
      <dgm:prSet/>
      <dgm:spPr/>
      <dgm:t>
        <a:bodyPr/>
        <a:lstStyle/>
        <a:p>
          <a:endParaRPr lang="ru-RU"/>
        </a:p>
      </dgm:t>
    </dgm:pt>
    <dgm:pt modelId="{A671D325-AD10-47D7-80AF-AB4144E9699C}">
      <dgm:prSet phldrT="[Текст]" custT="1"/>
      <dgm:spPr/>
      <dgm:t>
        <a:bodyPr/>
        <a:lstStyle/>
        <a:p>
          <a:r>
            <a:rPr lang="ru-RU" sz="1800" b="1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Непосредственный участник творческой деятельности, соавтор и автор,     включение в созидательную деятельность.</a:t>
          </a:r>
        </a:p>
      </dgm:t>
    </dgm:pt>
    <dgm:pt modelId="{5DD8132F-F0B3-4762-A412-33CE633B6B28}" type="parTrans" cxnId="{7CB26ED7-BEF0-4003-987D-7894F5F71056}">
      <dgm:prSet/>
      <dgm:spPr/>
      <dgm:t>
        <a:bodyPr/>
        <a:lstStyle/>
        <a:p>
          <a:endParaRPr lang="ru-RU"/>
        </a:p>
      </dgm:t>
    </dgm:pt>
    <dgm:pt modelId="{F39BB0C9-44E5-487F-9018-285E7CA9D4BF}" type="sibTrans" cxnId="{7CB26ED7-BEF0-4003-987D-7894F5F71056}">
      <dgm:prSet/>
      <dgm:spPr/>
      <dgm:t>
        <a:bodyPr/>
        <a:lstStyle/>
        <a:p>
          <a:endParaRPr lang="ru-RU"/>
        </a:p>
      </dgm:t>
    </dgm:pt>
    <dgm:pt modelId="{C51D5033-91FE-4F28-B93C-C2CB255E0936}" type="pres">
      <dgm:prSet presAssocID="{E49C8B98-F591-40DC-9A26-05AF63B746FF}" presName="Name0" presStyleCnt="0">
        <dgm:presLayoutVars>
          <dgm:dir/>
          <dgm:resizeHandles val="exact"/>
        </dgm:presLayoutVars>
      </dgm:prSet>
      <dgm:spPr/>
    </dgm:pt>
    <dgm:pt modelId="{DA4C23BD-376D-4059-9A1F-7E0D817AD8C5}" type="pres">
      <dgm:prSet presAssocID="{E49C8B98-F591-40DC-9A26-05AF63B746FF}" presName="fgShape" presStyleLbl="fgShp" presStyleIdx="0" presStyleCnt="1"/>
      <dgm:spPr/>
    </dgm:pt>
    <dgm:pt modelId="{631AB19D-6D2D-4153-B67D-3E0D388CECE2}" type="pres">
      <dgm:prSet presAssocID="{E49C8B98-F591-40DC-9A26-05AF63B746FF}" presName="linComp" presStyleCnt="0"/>
      <dgm:spPr/>
    </dgm:pt>
    <dgm:pt modelId="{49D3ABEB-DDA8-452F-A858-575DC8167329}" type="pres">
      <dgm:prSet presAssocID="{F8FFD129-D94F-49C6-9F53-3FC7104BD5F6}" presName="compNode" presStyleCnt="0"/>
      <dgm:spPr/>
    </dgm:pt>
    <dgm:pt modelId="{80B0B6B4-F7CA-40E7-8C1E-9B216B9A7485}" type="pres">
      <dgm:prSet presAssocID="{F8FFD129-D94F-49C6-9F53-3FC7104BD5F6}" presName="bkgdShape" presStyleLbl="node1" presStyleIdx="0" presStyleCnt="2"/>
      <dgm:spPr/>
    </dgm:pt>
    <dgm:pt modelId="{C4B4DC84-8FE1-4829-8556-6597629E6198}" type="pres">
      <dgm:prSet presAssocID="{F8FFD129-D94F-49C6-9F53-3FC7104BD5F6}" presName="nodeTx" presStyleLbl="node1" presStyleIdx="0" presStyleCnt="2">
        <dgm:presLayoutVars>
          <dgm:bulletEnabled val="1"/>
        </dgm:presLayoutVars>
      </dgm:prSet>
      <dgm:spPr/>
    </dgm:pt>
    <dgm:pt modelId="{62B71881-48AF-4B8F-9C30-1E7086228905}" type="pres">
      <dgm:prSet presAssocID="{F8FFD129-D94F-49C6-9F53-3FC7104BD5F6}" presName="invisiNode" presStyleLbl="node1" presStyleIdx="0" presStyleCnt="2"/>
      <dgm:spPr/>
    </dgm:pt>
    <dgm:pt modelId="{23E9EC03-96CF-4797-B72F-5B3C7C81F0EE}" type="pres">
      <dgm:prSet presAssocID="{F8FFD129-D94F-49C6-9F53-3FC7104BD5F6}" presName="imagNode" presStyleLbl="fgImgPlace1" presStyleIdx="0" presStyleCnt="2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56B104FF-A24D-402C-8834-614175791A2E}" type="pres">
      <dgm:prSet presAssocID="{675982BD-B987-46BA-B861-0C7C232A7A43}" presName="sibTrans" presStyleLbl="sibTrans2D1" presStyleIdx="0" presStyleCnt="0"/>
      <dgm:spPr/>
    </dgm:pt>
    <dgm:pt modelId="{FE05699F-08A9-46A9-9102-0CB0857055BA}" type="pres">
      <dgm:prSet presAssocID="{A671D325-AD10-47D7-80AF-AB4144E9699C}" presName="compNode" presStyleCnt="0"/>
      <dgm:spPr/>
    </dgm:pt>
    <dgm:pt modelId="{7F85A69D-E256-455D-A868-E0004D143003}" type="pres">
      <dgm:prSet presAssocID="{A671D325-AD10-47D7-80AF-AB4144E9699C}" presName="bkgdShape" presStyleLbl="node1" presStyleIdx="1" presStyleCnt="2"/>
      <dgm:spPr/>
    </dgm:pt>
    <dgm:pt modelId="{083E26C0-C7A5-407B-91F4-54C42FCAF3D8}" type="pres">
      <dgm:prSet presAssocID="{A671D325-AD10-47D7-80AF-AB4144E9699C}" presName="nodeTx" presStyleLbl="node1" presStyleIdx="1" presStyleCnt="2">
        <dgm:presLayoutVars>
          <dgm:bulletEnabled val="1"/>
        </dgm:presLayoutVars>
      </dgm:prSet>
      <dgm:spPr/>
    </dgm:pt>
    <dgm:pt modelId="{41833959-4622-48A3-8641-DFAB96ACBEB1}" type="pres">
      <dgm:prSet presAssocID="{A671D325-AD10-47D7-80AF-AB4144E9699C}" presName="invisiNode" presStyleLbl="node1" presStyleIdx="1" presStyleCnt="2"/>
      <dgm:spPr/>
    </dgm:pt>
    <dgm:pt modelId="{9A44CA56-34DB-4461-B2E4-660EF652CB56}" type="pres">
      <dgm:prSet presAssocID="{A671D325-AD10-47D7-80AF-AB4144E9699C}" presName="imagNode" presStyleLbl="fgImgPlace1" presStyleIdx="1" presStyleCnt="2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0AE35E0A-1460-4ABF-9431-1C88F2676BC3}" srcId="{E49C8B98-F591-40DC-9A26-05AF63B746FF}" destId="{F8FFD129-D94F-49C6-9F53-3FC7104BD5F6}" srcOrd="0" destOrd="0" parTransId="{30646ECE-6263-41BA-B16D-F806577DBB78}" sibTransId="{675982BD-B987-46BA-B861-0C7C232A7A43}"/>
    <dgm:cxn modelId="{2BB66C1F-0BC2-460A-B41D-1C14FC75F73B}" type="presOf" srcId="{A671D325-AD10-47D7-80AF-AB4144E9699C}" destId="{083E26C0-C7A5-407B-91F4-54C42FCAF3D8}" srcOrd="1" destOrd="0" presId="urn:microsoft.com/office/officeart/2005/8/layout/hList7"/>
    <dgm:cxn modelId="{BB703D67-453E-4AFE-A350-99904866FA84}" type="presOf" srcId="{E49C8B98-F591-40DC-9A26-05AF63B746FF}" destId="{C51D5033-91FE-4F28-B93C-C2CB255E0936}" srcOrd="0" destOrd="0" presId="urn:microsoft.com/office/officeart/2005/8/layout/hList7"/>
    <dgm:cxn modelId="{DCC63771-E6D4-4F31-A631-A54E1BD166FE}" type="presOf" srcId="{A671D325-AD10-47D7-80AF-AB4144E9699C}" destId="{7F85A69D-E256-455D-A868-E0004D143003}" srcOrd="0" destOrd="0" presId="urn:microsoft.com/office/officeart/2005/8/layout/hList7"/>
    <dgm:cxn modelId="{0ABA0E92-4187-4DFA-92A0-E75801773742}" type="presOf" srcId="{675982BD-B987-46BA-B861-0C7C232A7A43}" destId="{56B104FF-A24D-402C-8834-614175791A2E}" srcOrd="0" destOrd="0" presId="urn:microsoft.com/office/officeart/2005/8/layout/hList7"/>
    <dgm:cxn modelId="{8949D3B2-8FAF-48C6-B310-2C377BE26679}" type="presOf" srcId="{F8FFD129-D94F-49C6-9F53-3FC7104BD5F6}" destId="{80B0B6B4-F7CA-40E7-8C1E-9B216B9A7485}" srcOrd="0" destOrd="0" presId="urn:microsoft.com/office/officeart/2005/8/layout/hList7"/>
    <dgm:cxn modelId="{C79935B9-3E4B-4EA8-AD11-B8573DC73916}" type="presOf" srcId="{F8FFD129-D94F-49C6-9F53-3FC7104BD5F6}" destId="{C4B4DC84-8FE1-4829-8556-6597629E6198}" srcOrd="1" destOrd="0" presId="urn:microsoft.com/office/officeart/2005/8/layout/hList7"/>
    <dgm:cxn modelId="{7CB26ED7-BEF0-4003-987D-7894F5F71056}" srcId="{E49C8B98-F591-40DC-9A26-05AF63B746FF}" destId="{A671D325-AD10-47D7-80AF-AB4144E9699C}" srcOrd="1" destOrd="0" parTransId="{5DD8132F-F0B3-4762-A412-33CE633B6B28}" sibTransId="{F39BB0C9-44E5-487F-9018-285E7CA9D4BF}"/>
    <dgm:cxn modelId="{74AE1E80-60BC-4662-A567-2F775E6EB3D0}" type="presParOf" srcId="{C51D5033-91FE-4F28-B93C-C2CB255E0936}" destId="{DA4C23BD-376D-4059-9A1F-7E0D817AD8C5}" srcOrd="0" destOrd="0" presId="urn:microsoft.com/office/officeart/2005/8/layout/hList7"/>
    <dgm:cxn modelId="{6F6ED7E0-3CCE-46A7-B9C2-F32902A506A0}" type="presParOf" srcId="{C51D5033-91FE-4F28-B93C-C2CB255E0936}" destId="{631AB19D-6D2D-4153-B67D-3E0D388CECE2}" srcOrd="1" destOrd="0" presId="urn:microsoft.com/office/officeart/2005/8/layout/hList7"/>
    <dgm:cxn modelId="{76C1B288-74CE-43B9-820C-7ABCB987D42E}" type="presParOf" srcId="{631AB19D-6D2D-4153-B67D-3E0D388CECE2}" destId="{49D3ABEB-DDA8-452F-A858-575DC8167329}" srcOrd="0" destOrd="0" presId="urn:microsoft.com/office/officeart/2005/8/layout/hList7"/>
    <dgm:cxn modelId="{3319AA87-9847-4802-9D75-07CCC8EFD29E}" type="presParOf" srcId="{49D3ABEB-DDA8-452F-A858-575DC8167329}" destId="{80B0B6B4-F7CA-40E7-8C1E-9B216B9A7485}" srcOrd="0" destOrd="0" presId="urn:microsoft.com/office/officeart/2005/8/layout/hList7"/>
    <dgm:cxn modelId="{E360944F-BDD6-4C4E-987E-54A39F1054E9}" type="presParOf" srcId="{49D3ABEB-DDA8-452F-A858-575DC8167329}" destId="{C4B4DC84-8FE1-4829-8556-6597629E6198}" srcOrd="1" destOrd="0" presId="urn:microsoft.com/office/officeart/2005/8/layout/hList7"/>
    <dgm:cxn modelId="{A170D537-A595-4237-990B-B8FEBFBA3E5A}" type="presParOf" srcId="{49D3ABEB-DDA8-452F-A858-575DC8167329}" destId="{62B71881-48AF-4B8F-9C30-1E7086228905}" srcOrd="2" destOrd="0" presId="urn:microsoft.com/office/officeart/2005/8/layout/hList7"/>
    <dgm:cxn modelId="{DA6F9FF9-9C05-42B1-8116-80535B415228}" type="presParOf" srcId="{49D3ABEB-DDA8-452F-A858-575DC8167329}" destId="{23E9EC03-96CF-4797-B72F-5B3C7C81F0EE}" srcOrd="3" destOrd="0" presId="urn:microsoft.com/office/officeart/2005/8/layout/hList7"/>
    <dgm:cxn modelId="{F8A41871-41C5-4CF2-A3D6-FC16F39F5FCC}" type="presParOf" srcId="{631AB19D-6D2D-4153-B67D-3E0D388CECE2}" destId="{56B104FF-A24D-402C-8834-614175791A2E}" srcOrd="1" destOrd="0" presId="urn:microsoft.com/office/officeart/2005/8/layout/hList7"/>
    <dgm:cxn modelId="{5F14EDF1-09B5-4E1D-8E3F-B586E4395474}" type="presParOf" srcId="{631AB19D-6D2D-4153-B67D-3E0D388CECE2}" destId="{FE05699F-08A9-46A9-9102-0CB0857055BA}" srcOrd="2" destOrd="0" presId="urn:microsoft.com/office/officeart/2005/8/layout/hList7"/>
    <dgm:cxn modelId="{BC390FDD-7976-4EDF-A96B-D282DDAF6CF6}" type="presParOf" srcId="{FE05699F-08A9-46A9-9102-0CB0857055BA}" destId="{7F85A69D-E256-455D-A868-E0004D143003}" srcOrd="0" destOrd="0" presId="urn:microsoft.com/office/officeart/2005/8/layout/hList7"/>
    <dgm:cxn modelId="{064E0134-AA6A-48CB-AF30-50BFF9FBFF6D}" type="presParOf" srcId="{FE05699F-08A9-46A9-9102-0CB0857055BA}" destId="{083E26C0-C7A5-407B-91F4-54C42FCAF3D8}" srcOrd="1" destOrd="0" presId="urn:microsoft.com/office/officeart/2005/8/layout/hList7"/>
    <dgm:cxn modelId="{886D05F5-8019-4644-8396-4835D47BABE0}" type="presParOf" srcId="{FE05699F-08A9-46A9-9102-0CB0857055BA}" destId="{41833959-4622-48A3-8641-DFAB96ACBEB1}" srcOrd="2" destOrd="0" presId="urn:microsoft.com/office/officeart/2005/8/layout/hList7"/>
    <dgm:cxn modelId="{A6A4EE1A-6256-4F07-BAA8-F9566D51CFCF}" type="presParOf" srcId="{FE05699F-08A9-46A9-9102-0CB0857055BA}" destId="{9A44CA56-34DB-4461-B2E4-660EF652CB5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AEA6A-6371-4367-8BFF-770F26CD84AC}" type="doc">
      <dgm:prSet loTypeId="urn:microsoft.com/office/officeart/2005/8/layout/vList6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3C48F8F-7919-4699-90AF-3A1910AD0932}">
      <dgm:prSet phldrT="[Текст]" custT="1"/>
      <dgm:spPr>
        <a:solidFill>
          <a:srgbClr val="E6C568"/>
        </a:solidFill>
      </dgm:spPr>
      <dgm:t>
        <a:bodyPr/>
        <a:lstStyle/>
        <a:p>
          <a:r>
            <a:rPr lang="ru-RU" sz="28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БИБЛИОТЕКАРЬ</a:t>
          </a:r>
        </a:p>
      </dgm:t>
    </dgm:pt>
    <dgm:pt modelId="{E648E735-BA3F-493D-AE22-D2550E0BCBB9}" type="parTrans" cxnId="{3BF4DFD0-1D7F-44EC-94C0-0B11E6179972}">
      <dgm:prSet/>
      <dgm:spPr/>
      <dgm:t>
        <a:bodyPr/>
        <a:lstStyle/>
        <a:p>
          <a:endParaRPr lang="ru-RU"/>
        </a:p>
      </dgm:t>
    </dgm:pt>
    <dgm:pt modelId="{5212F18C-44DE-4F42-97BC-9B3E0AC09C86}" type="sibTrans" cxnId="{3BF4DFD0-1D7F-44EC-94C0-0B11E6179972}">
      <dgm:prSet/>
      <dgm:spPr/>
      <dgm:t>
        <a:bodyPr/>
        <a:lstStyle/>
        <a:p>
          <a:endParaRPr lang="ru-RU"/>
        </a:p>
      </dgm:t>
    </dgm:pt>
    <dgm:pt modelId="{9B3D0FDE-1582-49C4-ACF7-6D9D8DD984E6}">
      <dgm:prSet phldrT="[Текст]" custT="1"/>
      <dgm:spPr>
        <a:solidFill>
          <a:srgbClr val="D5C7B5">
            <a:alpha val="89804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2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Занятия в форме библиотечных занятий.</a:t>
          </a:r>
        </a:p>
      </dgm:t>
    </dgm:pt>
    <dgm:pt modelId="{352B2A35-57B5-4B67-882B-8E047ABB971E}" type="parTrans" cxnId="{19D85035-A71C-430D-A03C-CEBA27DABC5E}">
      <dgm:prSet/>
      <dgm:spPr/>
      <dgm:t>
        <a:bodyPr/>
        <a:lstStyle/>
        <a:p>
          <a:endParaRPr lang="ru-RU"/>
        </a:p>
      </dgm:t>
    </dgm:pt>
    <dgm:pt modelId="{446D4B19-5634-4B6B-9C42-1CD5101D5AA9}" type="sibTrans" cxnId="{19D85035-A71C-430D-A03C-CEBA27DABC5E}">
      <dgm:prSet/>
      <dgm:spPr/>
      <dgm:t>
        <a:bodyPr/>
        <a:lstStyle/>
        <a:p>
          <a:endParaRPr lang="ru-RU"/>
        </a:p>
      </dgm:t>
    </dgm:pt>
    <dgm:pt modelId="{4DA8DE57-2B39-4C2E-B9B2-1914759C4CC5}">
      <dgm:prSet phldrT="[Текст]" custT="1"/>
      <dgm:spPr>
        <a:solidFill>
          <a:srgbClr val="E6C568"/>
        </a:solidFill>
      </dgm:spPr>
      <dgm:t>
        <a:bodyPr/>
        <a:lstStyle/>
        <a:p>
          <a:r>
            <a:rPr lang="ru-RU" sz="28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ЦЕЛЬ</a:t>
          </a:r>
        </a:p>
      </dgm:t>
    </dgm:pt>
    <dgm:pt modelId="{F1670C7C-B185-4AFB-9F07-A98FB67BBC2D}" type="parTrans" cxnId="{8DA0ADC3-7962-4EC5-94E1-C51A29CB0C66}">
      <dgm:prSet/>
      <dgm:spPr/>
      <dgm:t>
        <a:bodyPr/>
        <a:lstStyle/>
        <a:p>
          <a:endParaRPr lang="ru-RU"/>
        </a:p>
      </dgm:t>
    </dgm:pt>
    <dgm:pt modelId="{B4D6541F-0188-435E-8062-CF31B040C455}" type="sibTrans" cxnId="{8DA0ADC3-7962-4EC5-94E1-C51A29CB0C66}">
      <dgm:prSet/>
      <dgm:spPr/>
      <dgm:t>
        <a:bodyPr/>
        <a:lstStyle/>
        <a:p>
          <a:endParaRPr lang="ru-RU"/>
        </a:p>
      </dgm:t>
    </dgm:pt>
    <dgm:pt modelId="{8574007E-C49D-478D-87BC-025649DE1BD3}">
      <dgm:prSet phldrT="[Текст]"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Распространение библиотечно-библиографических знаний, развитие культуры чтения и информационной грамотности.</a:t>
          </a:r>
        </a:p>
      </dgm:t>
    </dgm:pt>
    <dgm:pt modelId="{71C34F61-F3F1-4959-95F9-404BC623E06F}" type="parTrans" cxnId="{AF83D5F8-3FA9-430A-8A05-C13B6D73875B}">
      <dgm:prSet/>
      <dgm:spPr/>
      <dgm:t>
        <a:bodyPr/>
        <a:lstStyle/>
        <a:p>
          <a:endParaRPr lang="ru-RU"/>
        </a:p>
      </dgm:t>
    </dgm:pt>
    <dgm:pt modelId="{48D9DBA4-4833-4667-986E-10328B5D8743}" type="sibTrans" cxnId="{AF83D5F8-3FA9-430A-8A05-C13B6D73875B}">
      <dgm:prSet/>
      <dgm:spPr/>
      <dgm:t>
        <a:bodyPr/>
        <a:lstStyle/>
        <a:p>
          <a:endParaRPr lang="ru-RU"/>
        </a:p>
      </dgm:t>
    </dgm:pt>
    <dgm:pt modelId="{C50C2C9D-B2A2-4771-8E26-66CF9CC66142}">
      <dgm:prSet phldrT="[Текст]" custT="1"/>
      <dgm:spPr>
        <a:solidFill>
          <a:srgbClr val="E6C568"/>
        </a:solidFill>
      </dgm:spPr>
      <dgm:t>
        <a:bodyPr/>
        <a:lstStyle/>
        <a:p>
          <a:r>
            <a:rPr lang="ru-RU" sz="28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ФОРМЫ</a:t>
          </a:r>
        </a:p>
      </dgm:t>
    </dgm:pt>
    <dgm:pt modelId="{825118A0-BCDF-4E2D-87D7-705A57FD4B62}" type="parTrans" cxnId="{F6674863-729A-47B9-9CA9-F4D5B11EB41D}">
      <dgm:prSet/>
      <dgm:spPr/>
      <dgm:t>
        <a:bodyPr/>
        <a:lstStyle/>
        <a:p>
          <a:endParaRPr lang="ru-RU"/>
        </a:p>
      </dgm:t>
    </dgm:pt>
    <dgm:pt modelId="{26720EE3-1034-4D00-86F0-90CECF2C3CDC}" type="sibTrans" cxnId="{F6674863-729A-47B9-9CA9-F4D5B11EB41D}">
      <dgm:prSet/>
      <dgm:spPr/>
      <dgm:t>
        <a:bodyPr/>
        <a:lstStyle/>
        <a:p>
          <a:endParaRPr lang="ru-RU"/>
        </a:p>
      </dgm:t>
    </dgm:pt>
    <dgm:pt modelId="{BEDB097A-6E85-4B27-9DE7-292FF93D3376}">
      <dgm:prSet phldrT="[Текст]"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Викторины, интеллектуальные турниры, библиографические и ролевые игры, конкурсы, литературные путешествия, гостиные, устные журналы и т.д. </a:t>
          </a:r>
        </a:p>
      </dgm:t>
    </dgm:pt>
    <dgm:pt modelId="{FAF6B8CF-5D17-428A-A8BD-53A5C9D0BD79}" type="parTrans" cxnId="{0317D0DF-E225-470D-9D4E-E69974DB397C}">
      <dgm:prSet/>
      <dgm:spPr/>
      <dgm:t>
        <a:bodyPr/>
        <a:lstStyle/>
        <a:p>
          <a:endParaRPr lang="ru-RU"/>
        </a:p>
      </dgm:t>
    </dgm:pt>
    <dgm:pt modelId="{63BC4DA9-0DFC-498C-B6F5-FEED2CA16A7E}" type="sibTrans" cxnId="{0317D0DF-E225-470D-9D4E-E69974DB397C}">
      <dgm:prSet/>
      <dgm:spPr/>
      <dgm:t>
        <a:bodyPr/>
        <a:lstStyle/>
        <a:p>
          <a:endParaRPr lang="ru-RU"/>
        </a:p>
      </dgm:t>
    </dgm:pt>
    <dgm:pt modelId="{970E3D43-17CF-489D-9D5F-F4DBA4F69FAA}">
      <dgm:prSet custT="1"/>
      <dgm:spPr>
        <a:solidFill>
          <a:srgbClr val="E6C568"/>
        </a:solidFill>
      </dgm:spPr>
      <dgm:t>
        <a:bodyPr/>
        <a:lstStyle/>
        <a:p>
          <a:r>
            <a:rPr lang="ru-RU" sz="2800" b="1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ТРЕБОВАНИЯ</a:t>
          </a:r>
        </a:p>
      </dgm:t>
    </dgm:pt>
    <dgm:pt modelId="{986B99EE-4A95-440D-8679-C7D6DEEC12CB}" type="parTrans" cxnId="{E833B2E5-1723-42EE-A49E-80E88AAFD0C8}">
      <dgm:prSet/>
      <dgm:spPr/>
      <dgm:t>
        <a:bodyPr/>
        <a:lstStyle/>
        <a:p>
          <a:endParaRPr lang="ru-RU"/>
        </a:p>
      </dgm:t>
    </dgm:pt>
    <dgm:pt modelId="{77487C4E-AC7C-4134-B464-A3F79C313C98}" type="sibTrans" cxnId="{E833B2E5-1723-42EE-A49E-80E88AAFD0C8}">
      <dgm:prSet/>
      <dgm:spPr/>
      <dgm:t>
        <a:bodyPr/>
        <a:lstStyle/>
        <a:p>
          <a:endParaRPr lang="ru-RU"/>
        </a:p>
      </dgm:t>
    </dgm:pt>
    <dgm:pt modelId="{8515F7EA-86C3-4408-981A-BBA09321E5C1}">
      <dgm:prSet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0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принцип системного подхода;</a:t>
          </a:r>
        </a:p>
      </dgm:t>
    </dgm:pt>
    <dgm:pt modelId="{51F9D865-BD12-4DC3-95E7-B9CBC8DECAD2}" type="parTrans" cxnId="{16DF3431-1D48-46C5-8A78-CEF0D6936C31}">
      <dgm:prSet/>
      <dgm:spPr/>
      <dgm:t>
        <a:bodyPr/>
        <a:lstStyle/>
        <a:p>
          <a:endParaRPr lang="ru-RU"/>
        </a:p>
      </dgm:t>
    </dgm:pt>
    <dgm:pt modelId="{219F091F-21E4-463A-B4B5-DD8CE20DC5BA}" type="sibTrans" cxnId="{16DF3431-1D48-46C5-8A78-CEF0D6936C31}">
      <dgm:prSet/>
      <dgm:spPr/>
      <dgm:t>
        <a:bodyPr/>
        <a:lstStyle/>
        <a:p>
          <a:endParaRPr lang="ru-RU"/>
        </a:p>
      </dgm:t>
    </dgm:pt>
    <dgm:pt modelId="{26DFFF1B-D7AE-4854-B681-E018F2124E91}">
      <dgm:prSet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0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принцип преемственности;</a:t>
          </a:r>
        </a:p>
      </dgm:t>
    </dgm:pt>
    <dgm:pt modelId="{8465B111-81BB-4769-B3D2-8254163799DC}" type="parTrans" cxnId="{FB766F6C-A364-4B4B-8735-262FF93C0928}">
      <dgm:prSet/>
      <dgm:spPr/>
      <dgm:t>
        <a:bodyPr/>
        <a:lstStyle/>
        <a:p>
          <a:endParaRPr lang="ru-RU"/>
        </a:p>
      </dgm:t>
    </dgm:pt>
    <dgm:pt modelId="{56C0767D-30A7-4A83-B85D-2838D6A91564}" type="sibTrans" cxnId="{FB766F6C-A364-4B4B-8735-262FF93C0928}">
      <dgm:prSet/>
      <dgm:spPr/>
      <dgm:t>
        <a:bodyPr/>
        <a:lstStyle/>
        <a:p>
          <a:endParaRPr lang="ru-RU"/>
        </a:p>
      </dgm:t>
    </dgm:pt>
    <dgm:pt modelId="{B5282228-A5EB-4CFD-AAF9-04D858269DF1}">
      <dgm:prSet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0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последовательное усложнение при подаче материала;</a:t>
          </a:r>
        </a:p>
      </dgm:t>
    </dgm:pt>
    <dgm:pt modelId="{E7C7DDE3-DA62-426D-B99C-AFE8CB07465F}" type="parTrans" cxnId="{2886B747-6E9E-435C-9472-6D523603A565}">
      <dgm:prSet/>
      <dgm:spPr/>
      <dgm:t>
        <a:bodyPr/>
        <a:lstStyle/>
        <a:p>
          <a:endParaRPr lang="ru-RU"/>
        </a:p>
      </dgm:t>
    </dgm:pt>
    <dgm:pt modelId="{DF9ECEF7-467B-4749-B06B-38FA912E3E33}" type="sibTrans" cxnId="{2886B747-6E9E-435C-9472-6D523603A565}">
      <dgm:prSet/>
      <dgm:spPr/>
      <dgm:t>
        <a:bodyPr/>
        <a:lstStyle/>
        <a:p>
          <a:endParaRPr lang="ru-RU"/>
        </a:p>
      </dgm:t>
    </dgm:pt>
    <dgm:pt modelId="{9F0FBE09-C5A0-483B-8E32-86D17A21BCC9}">
      <dgm:prSet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0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ориентирование на конкретную возрастную группу учащихся и на реальные потребности школы.</a:t>
          </a:r>
        </a:p>
      </dgm:t>
    </dgm:pt>
    <dgm:pt modelId="{CC85B67F-0C92-4358-AC41-D97108BC3324}" type="parTrans" cxnId="{C93A5967-8810-41CD-AC9D-EA76E19A1B55}">
      <dgm:prSet/>
      <dgm:spPr/>
      <dgm:t>
        <a:bodyPr/>
        <a:lstStyle/>
        <a:p>
          <a:endParaRPr lang="ru-RU"/>
        </a:p>
      </dgm:t>
    </dgm:pt>
    <dgm:pt modelId="{094DDC0C-1FAE-49D6-9195-261524EEFC31}" type="sibTrans" cxnId="{C93A5967-8810-41CD-AC9D-EA76E19A1B55}">
      <dgm:prSet/>
      <dgm:spPr/>
      <dgm:t>
        <a:bodyPr/>
        <a:lstStyle/>
        <a:p>
          <a:endParaRPr lang="ru-RU"/>
        </a:p>
      </dgm:t>
    </dgm:pt>
    <dgm:pt modelId="{D3F9DA2B-D84A-414B-B550-2C1BC78698B6}" type="pres">
      <dgm:prSet presAssocID="{569AEA6A-6371-4367-8BFF-770F26CD84AC}" presName="Name0" presStyleCnt="0">
        <dgm:presLayoutVars>
          <dgm:dir/>
          <dgm:animLvl val="lvl"/>
          <dgm:resizeHandles/>
        </dgm:presLayoutVars>
      </dgm:prSet>
      <dgm:spPr/>
    </dgm:pt>
    <dgm:pt modelId="{E1A478C7-4AAF-4F8D-B742-BF5C76F0EE7F}" type="pres">
      <dgm:prSet presAssocID="{A3C48F8F-7919-4699-90AF-3A1910AD0932}" presName="linNode" presStyleCnt="0"/>
      <dgm:spPr/>
    </dgm:pt>
    <dgm:pt modelId="{E5C0C5A2-0A89-412E-A877-AA20D6A63CB9}" type="pres">
      <dgm:prSet presAssocID="{A3C48F8F-7919-4699-90AF-3A1910AD0932}" presName="parentShp" presStyleLbl="node1" presStyleIdx="0" presStyleCnt="4">
        <dgm:presLayoutVars>
          <dgm:bulletEnabled val="1"/>
        </dgm:presLayoutVars>
      </dgm:prSet>
      <dgm:spPr/>
    </dgm:pt>
    <dgm:pt modelId="{314F3093-0236-4887-BA43-3D04C6725E8F}" type="pres">
      <dgm:prSet presAssocID="{A3C48F8F-7919-4699-90AF-3A1910AD0932}" presName="childShp" presStyleLbl="bgAccFollowNode1" presStyleIdx="0" presStyleCnt="4">
        <dgm:presLayoutVars>
          <dgm:bulletEnabled val="1"/>
        </dgm:presLayoutVars>
      </dgm:prSet>
      <dgm:spPr/>
    </dgm:pt>
    <dgm:pt modelId="{AF72B3F8-A735-4457-9D70-64626C8CA333}" type="pres">
      <dgm:prSet presAssocID="{5212F18C-44DE-4F42-97BC-9B3E0AC09C86}" presName="spacing" presStyleCnt="0"/>
      <dgm:spPr/>
    </dgm:pt>
    <dgm:pt modelId="{1C199E8B-F606-4A8D-8334-A6EA47CE8128}" type="pres">
      <dgm:prSet presAssocID="{4DA8DE57-2B39-4C2E-B9B2-1914759C4CC5}" presName="linNode" presStyleCnt="0"/>
      <dgm:spPr/>
    </dgm:pt>
    <dgm:pt modelId="{47BAC31F-FA01-41F6-841C-0689D49E7DAF}" type="pres">
      <dgm:prSet presAssocID="{4DA8DE57-2B39-4C2E-B9B2-1914759C4CC5}" presName="parentShp" presStyleLbl="node1" presStyleIdx="1" presStyleCnt="4" custLinFactNeighborY="4703">
        <dgm:presLayoutVars>
          <dgm:bulletEnabled val="1"/>
        </dgm:presLayoutVars>
      </dgm:prSet>
      <dgm:spPr/>
    </dgm:pt>
    <dgm:pt modelId="{EBAFD8AD-087F-44BE-9B38-E0D6DFB40EE8}" type="pres">
      <dgm:prSet presAssocID="{4DA8DE57-2B39-4C2E-B9B2-1914759C4CC5}" presName="childShp" presStyleLbl="bgAccFollowNode1" presStyleIdx="1" presStyleCnt="4">
        <dgm:presLayoutVars>
          <dgm:bulletEnabled val="1"/>
        </dgm:presLayoutVars>
      </dgm:prSet>
      <dgm:spPr/>
    </dgm:pt>
    <dgm:pt modelId="{4C2A92E3-4028-4B38-BB72-721FB7BAA386}" type="pres">
      <dgm:prSet presAssocID="{B4D6541F-0188-435E-8062-CF31B040C455}" presName="spacing" presStyleCnt="0"/>
      <dgm:spPr/>
    </dgm:pt>
    <dgm:pt modelId="{B2A1CA40-B47C-4BA8-B020-17DEDA9C97D7}" type="pres">
      <dgm:prSet presAssocID="{C50C2C9D-B2A2-4771-8E26-66CF9CC66142}" presName="linNode" presStyleCnt="0"/>
      <dgm:spPr/>
    </dgm:pt>
    <dgm:pt modelId="{CDE9094F-1C60-40CA-90A0-6F974C1FF7C5}" type="pres">
      <dgm:prSet presAssocID="{C50C2C9D-B2A2-4771-8E26-66CF9CC66142}" presName="parentShp" presStyleLbl="node1" presStyleIdx="2" presStyleCnt="4" custLinFactNeighborY="3152">
        <dgm:presLayoutVars>
          <dgm:bulletEnabled val="1"/>
        </dgm:presLayoutVars>
      </dgm:prSet>
      <dgm:spPr/>
    </dgm:pt>
    <dgm:pt modelId="{2D6E303A-CD42-4165-AA62-669FD8555629}" type="pres">
      <dgm:prSet presAssocID="{C50C2C9D-B2A2-4771-8E26-66CF9CC66142}" presName="childShp" presStyleLbl="bgAccFollowNode1" presStyleIdx="2" presStyleCnt="4">
        <dgm:presLayoutVars>
          <dgm:bulletEnabled val="1"/>
        </dgm:presLayoutVars>
      </dgm:prSet>
      <dgm:spPr/>
    </dgm:pt>
    <dgm:pt modelId="{5E3F2923-DE36-478C-A34D-9283FE8C19EF}" type="pres">
      <dgm:prSet presAssocID="{26720EE3-1034-4D00-86F0-90CECF2C3CDC}" presName="spacing" presStyleCnt="0"/>
      <dgm:spPr/>
    </dgm:pt>
    <dgm:pt modelId="{C8C94BD2-0C4C-4400-89D4-E5F8299399A7}" type="pres">
      <dgm:prSet presAssocID="{970E3D43-17CF-489D-9D5F-F4DBA4F69FAA}" presName="linNode" presStyleCnt="0"/>
      <dgm:spPr/>
    </dgm:pt>
    <dgm:pt modelId="{7889ED8C-52E4-4615-A02F-0635FB20F0CD}" type="pres">
      <dgm:prSet presAssocID="{970E3D43-17CF-489D-9D5F-F4DBA4F69FAA}" presName="parentShp" presStyleLbl="node1" presStyleIdx="3" presStyleCnt="4">
        <dgm:presLayoutVars>
          <dgm:bulletEnabled val="1"/>
        </dgm:presLayoutVars>
      </dgm:prSet>
      <dgm:spPr/>
    </dgm:pt>
    <dgm:pt modelId="{6EFDBDDB-B956-472F-A3A1-79D5D63C4641}" type="pres">
      <dgm:prSet presAssocID="{970E3D43-17CF-489D-9D5F-F4DBA4F69FAA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C26AED01-A109-41CB-B8DC-C17323C09642}" type="presOf" srcId="{9B3D0FDE-1582-49C4-ACF7-6D9D8DD984E6}" destId="{314F3093-0236-4887-BA43-3D04C6725E8F}" srcOrd="0" destOrd="0" presId="urn:microsoft.com/office/officeart/2005/8/layout/vList6"/>
    <dgm:cxn modelId="{BAA5A515-3026-4CFE-B833-76DCA44CD73F}" type="presOf" srcId="{569AEA6A-6371-4367-8BFF-770F26CD84AC}" destId="{D3F9DA2B-D84A-414B-B550-2C1BC78698B6}" srcOrd="0" destOrd="0" presId="urn:microsoft.com/office/officeart/2005/8/layout/vList6"/>
    <dgm:cxn modelId="{ACCEF71E-3EED-4297-8DBC-168FF76F7EA9}" type="presOf" srcId="{8574007E-C49D-478D-87BC-025649DE1BD3}" destId="{EBAFD8AD-087F-44BE-9B38-E0D6DFB40EE8}" srcOrd="0" destOrd="0" presId="urn:microsoft.com/office/officeart/2005/8/layout/vList6"/>
    <dgm:cxn modelId="{06C69D1F-7B2B-40E5-9028-4AB9296A29CF}" type="presOf" srcId="{BEDB097A-6E85-4B27-9DE7-292FF93D3376}" destId="{2D6E303A-CD42-4165-AA62-669FD8555629}" srcOrd="0" destOrd="0" presId="urn:microsoft.com/office/officeart/2005/8/layout/vList6"/>
    <dgm:cxn modelId="{0BC9D226-A675-40A5-8A31-96CB764018DC}" type="presOf" srcId="{B5282228-A5EB-4CFD-AAF9-04D858269DF1}" destId="{6EFDBDDB-B956-472F-A3A1-79D5D63C4641}" srcOrd="0" destOrd="2" presId="urn:microsoft.com/office/officeart/2005/8/layout/vList6"/>
    <dgm:cxn modelId="{250A0F31-A5C6-4205-9B3D-16EFBBC50652}" type="presOf" srcId="{A3C48F8F-7919-4699-90AF-3A1910AD0932}" destId="{E5C0C5A2-0A89-412E-A877-AA20D6A63CB9}" srcOrd="0" destOrd="0" presId="urn:microsoft.com/office/officeart/2005/8/layout/vList6"/>
    <dgm:cxn modelId="{16DF3431-1D48-46C5-8A78-CEF0D6936C31}" srcId="{970E3D43-17CF-489D-9D5F-F4DBA4F69FAA}" destId="{8515F7EA-86C3-4408-981A-BBA09321E5C1}" srcOrd="0" destOrd="0" parTransId="{51F9D865-BD12-4DC3-95E7-B9CBC8DECAD2}" sibTransId="{219F091F-21E4-463A-B4B5-DD8CE20DC5BA}"/>
    <dgm:cxn modelId="{19D85035-A71C-430D-A03C-CEBA27DABC5E}" srcId="{A3C48F8F-7919-4699-90AF-3A1910AD0932}" destId="{9B3D0FDE-1582-49C4-ACF7-6D9D8DD984E6}" srcOrd="0" destOrd="0" parTransId="{352B2A35-57B5-4B67-882B-8E047ABB971E}" sibTransId="{446D4B19-5634-4B6B-9C42-1CD5101D5AA9}"/>
    <dgm:cxn modelId="{F6674863-729A-47B9-9CA9-F4D5B11EB41D}" srcId="{569AEA6A-6371-4367-8BFF-770F26CD84AC}" destId="{C50C2C9D-B2A2-4771-8E26-66CF9CC66142}" srcOrd="2" destOrd="0" parTransId="{825118A0-BCDF-4E2D-87D7-705A57FD4B62}" sibTransId="{26720EE3-1034-4D00-86F0-90CECF2C3CDC}"/>
    <dgm:cxn modelId="{C93A5967-8810-41CD-AC9D-EA76E19A1B55}" srcId="{970E3D43-17CF-489D-9D5F-F4DBA4F69FAA}" destId="{9F0FBE09-C5A0-483B-8E32-86D17A21BCC9}" srcOrd="3" destOrd="0" parTransId="{CC85B67F-0C92-4358-AC41-D97108BC3324}" sibTransId="{094DDC0C-1FAE-49D6-9195-261524EEFC31}"/>
    <dgm:cxn modelId="{2886B747-6E9E-435C-9472-6D523603A565}" srcId="{970E3D43-17CF-489D-9D5F-F4DBA4F69FAA}" destId="{B5282228-A5EB-4CFD-AAF9-04D858269DF1}" srcOrd="2" destOrd="0" parTransId="{E7C7DDE3-DA62-426D-B99C-AFE8CB07465F}" sibTransId="{DF9ECEF7-467B-4749-B06B-38FA912E3E33}"/>
    <dgm:cxn modelId="{9B099268-3EA1-4984-95FB-3769F42C4BE2}" type="presOf" srcId="{9F0FBE09-C5A0-483B-8E32-86D17A21BCC9}" destId="{6EFDBDDB-B956-472F-A3A1-79D5D63C4641}" srcOrd="0" destOrd="3" presId="urn:microsoft.com/office/officeart/2005/8/layout/vList6"/>
    <dgm:cxn modelId="{FB766F6C-A364-4B4B-8735-262FF93C0928}" srcId="{970E3D43-17CF-489D-9D5F-F4DBA4F69FAA}" destId="{26DFFF1B-D7AE-4854-B681-E018F2124E91}" srcOrd="1" destOrd="0" parTransId="{8465B111-81BB-4769-B3D2-8254163799DC}" sibTransId="{56C0767D-30A7-4A83-B85D-2838D6A91564}"/>
    <dgm:cxn modelId="{5225129E-0154-4EF6-82CB-8D048EB71182}" type="presOf" srcId="{8515F7EA-86C3-4408-981A-BBA09321E5C1}" destId="{6EFDBDDB-B956-472F-A3A1-79D5D63C4641}" srcOrd="0" destOrd="0" presId="urn:microsoft.com/office/officeart/2005/8/layout/vList6"/>
    <dgm:cxn modelId="{8DA0ADC3-7962-4EC5-94E1-C51A29CB0C66}" srcId="{569AEA6A-6371-4367-8BFF-770F26CD84AC}" destId="{4DA8DE57-2B39-4C2E-B9B2-1914759C4CC5}" srcOrd="1" destOrd="0" parTransId="{F1670C7C-B185-4AFB-9F07-A98FB67BBC2D}" sibTransId="{B4D6541F-0188-435E-8062-CF31B040C455}"/>
    <dgm:cxn modelId="{3BF4DFD0-1D7F-44EC-94C0-0B11E6179972}" srcId="{569AEA6A-6371-4367-8BFF-770F26CD84AC}" destId="{A3C48F8F-7919-4699-90AF-3A1910AD0932}" srcOrd="0" destOrd="0" parTransId="{E648E735-BA3F-493D-AE22-D2550E0BCBB9}" sibTransId="{5212F18C-44DE-4F42-97BC-9B3E0AC09C86}"/>
    <dgm:cxn modelId="{3E524FD8-B120-4B2F-AEC3-0A2C2A843B66}" type="presOf" srcId="{C50C2C9D-B2A2-4771-8E26-66CF9CC66142}" destId="{CDE9094F-1C60-40CA-90A0-6F974C1FF7C5}" srcOrd="0" destOrd="0" presId="urn:microsoft.com/office/officeart/2005/8/layout/vList6"/>
    <dgm:cxn modelId="{48C885D9-F2A4-4861-AD37-7B62E2F9D5F9}" type="presOf" srcId="{4DA8DE57-2B39-4C2E-B9B2-1914759C4CC5}" destId="{47BAC31F-FA01-41F6-841C-0689D49E7DAF}" srcOrd="0" destOrd="0" presId="urn:microsoft.com/office/officeart/2005/8/layout/vList6"/>
    <dgm:cxn modelId="{074835DA-E4BC-44D6-A88D-5B08BCCBA6C6}" type="presOf" srcId="{26DFFF1B-D7AE-4854-B681-E018F2124E91}" destId="{6EFDBDDB-B956-472F-A3A1-79D5D63C4641}" srcOrd="0" destOrd="1" presId="urn:microsoft.com/office/officeart/2005/8/layout/vList6"/>
    <dgm:cxn modelId="{0317D0DF-E225-470D-9D4E-E69974DB397C}" srcId="{C50C2C9D-B2A2-4771-8E26-66CF9CC66142}" destId="{BEDB097A-6E85-4B27-9DE7-292FF93D3376}" srcOrd="0" destOrd="0" parTransId="{FAF6B8CF-5D17-428A-A8BD-53A5C9D0BD79}" sibTransId="{63BC4DA9-0DFC-498C-B6F5-FEED2CA16A7E}"/>
    <dgm:cxn modelId="{E833B2E5-1723-42EE-A49E-80E88AAFD0C8}" srcId="{569AEA6A-6371-4367-8BFF-770F26CD84AC}" destId="{970E3D43-17CF-489D-9D5F-F4DBA4F69FAA}" srcOrd="3" destOrd="0" parTransId="{986B99EE-4A95-440D-8679-C7D6DEEC12CB}" sibTransId="{77487C4E-AC7C-4134-B464-A3F79C313C98}"/>
    <dgm:cxn modelId="{AF83D5F8-3FA9-430A-8A05-C13B6D73875B}" srcId="{4DA8DE57-2B39-4C2E-B9B2-1914759C4CC5}" destId="{8574007E-C49D-478D-87BC-025649DE1BD3}" srcOrd="0" destOrd="0" parTransId="{71C34F61-F3F1-4959-95F9-404BC623E06F}" sibTransId="{48D9DBA4-4833-4667-986E-10328B5D8743}"/>
    <dgm:cxn modelId="{25F510F9-5388-4196-BB8C-795E895EDDC3}" type="presOf" srcId="{970E3D43-17CF-489D-9D5F-F4DBA4F69FAA}" destId="{7889ED8C-52E4-4615-A02F-0635FB20F0CD}" srcOrd="0" destOrd="0" presId="urn:microsoft.com/office/officeart/2005/8/layout/vList6"/>
    <dgm:cxn modelId="{4A3F1130-C581-409F-B3D4-A8721A3EEA1A}" type="presParOf" srcId="{D3F9DA2B-D84A-414B-B550-2C1BC78698B6}" destId="{E1A478C7-4AAF-4F8D-B742-BF5C76F0EE7F}" srcOrd="0" destOrd="0" presId="urn:microsoft.com/office/officeart/2005/8/layout/vList6"/>
    <dgm:cxn modelId="{E1EC63C6-2ECA-4F88-9588-B1D0F6AFA51E}" type="presParOf" srcId="{E1A478C7-4AAF-4F8D-B742-BF5C76F0EE7F}" destId="{E5C0C5A2-0A89-412E-A877-AA20D6A63CB9}" srcOrd="0" destOrd="0" presId="urn:microsoft.com/office/officeart/2005/8/layout/vList6"/>
    <dgm:cxn modelId="{D1F6986A-6872-44AF-BF48-F2A53FE97C0B}" type="presParOf" srcId="{E1A478C7-4AAF-4F8D-B742-BF5C76F0EE7F}" destId="{314F3093-0236-4887-BA43-3D04C6725E8F}" srcOrd="1" destOrd="0" presId="urn:microsoft.com/office/officeart/2005/8/layout/vList6"/>
    <dgm:cxn modelId="{197A58EF-0811-4828-99EC-02B8797DDDB5}" type="presParOf" srcId="{D3F9DA2B-D84A-414B-B550-2C1BC78698B6}" destId="{AF72B3F8-A735-4457-9D70-64626C8CA333}" srcOrd="1" destOrd="0" presId="urn:microsoft.com/office/officeart/2005/8/layout/vList6"/>
    <dgm:cxn modelId="{A22E41A7-5A02-46D5-AD16-A8364A6EAEF6}" type="presParOf" srcId="{D3F9DA2B-D84A-414B-B550-2C1BC78698B6}" destId="{1C199E8B-F606-4A8D-8334-A6EA47CE8128}" srcOrd="2" destOrd="0" presId="urn:microsoft.com/office/officeart/2005/8/layout/vList6"/>
    <dgm:cxn modelId="{8C197099-48B6-476C-9761-550FC9F9EF85}" type="presParOf" srcId="{1C199E8B-F606-4A8D-8334-A6EA47CE8128}" destId="{47BAC31F-FA01-41F6-841C-0689D49E7DAF}" srcOrd="0" destOrd="0" presId="urn:microsoft.com/office/officeart/2005/8/layout/vList6"/>
    <dgm:cxn modelId="{4F7D80F0-A0D6-4DB1-AEF0-FD93099F99CC}" type="presParOf" srcId="{1C199E8B-F606-4A8D-8334-A6EA47CE8128}" destId="{EBAFD8AD-087F-44BE-9B38-E0D6DFB40EE8}" srcOrd="1" destOrd="0" presId="urn:microsoft.com/office/officeart/2005/8/layout/vList6"/>
    <dgm:cxn modelId="{521BBB15-C77D-4832-B7C3-E2C38CBEA63F}" type="presParOf" srcId="{D3F9DA2B-D84A-414B-B550-2C1BC78698B6}" destId="{4C2A92E3-4028-4B38-BB72-721FB7BAA386}" srcOrd="3" destOrd="0" presId="urn:microsoft.com/office/officeart/2005/8/layout/vList6"/>
    <dgm:cxn modelId="{F02476B8-DF15-45AF-84FE-46CC29D63878}" type="presParOf" srcId="{D3F9DA2B-D84A-414B-B550-2C1BC78698B6}" destId="{B2A1CA40-B47C-4BA8-B020-17DEDA9C97D7}" srcOrd="4" destOrd="0" presId="urn:microsoft.com/office/officeart/2005/8/layout/vList6"/>
    <dgm:cxn modelId="{162373E1-1C96-49DC-9428-552CB62CC664}" type="presParOf" srcId="{B2A1CA40-B47C-4BA8-B020-17DEDA9C97D7}" destId="{CDE9094F-1C60-40CA-90A0-6F974C1FF7C5}" srcOrd="0" destOrd="0" presId="urn:microsoft.com/office/officeart/2005/8/layout/vList6"/>
    <dgm:cxn modelId="{3DA83318-5E2D-410B-970B-8E0C3F848095}" type="presParOf" srcId="{B2A1CA40-B47C-4BA8-B020-17DEDA9C97D7}" destId="{2D6E303A-CD42-4165-AA62-669FD8555629}" srcOrd="1" destOrd="0" presId="urn:microsoft.com/office/officeart/2005/8/layout/vList6"/>
    <dgm:cxn modelId="{C5EF0BFE-9E52-45AD-BFFF-86E8FF0AE6A5}" type="presParOf" srcId="{D3F9DA2B-D84A-414B-B550-2C1BC78698B6}" destId="{5E3F2923-DE36-478C-A34D-9283FE8C19EF}" srcOrd="5" destOrd="0" presId="urn:microsoft.com/office/officeart/2005/8/layout/vList6"/>
    <dgm:cxn modelId="{8E47EA53-EB8A-48BA-A003-4D70315D70A1}" type="presParOf" srcId="{D3F9DA2B-D84A-414B-B550-2C1BC78698B6}" destId="{C8C94BD2-0C4C-4400-89D4-E5F8299399A7}" srcOrd="6" destOrd="0" presId="urn:microsoft.com/office/officeart/2005/8/layout/vList6"/>
    <dgm:cxn modelId="{80709654-EA2E-4F24-BAF9-9C80E467E4A1}" type="presParOf" srcId="{C8C94BD2-0C4C-4400-89D4-E5F8299399A7}" destId="{7889ED8C-52E4-4615-A02F-0635FB20F0CD}" srcOrd="0" destOrd="0" presId="urn:microsoft.com/office/officeart/2005/8/layout/vList6"/>
    <dgm:cxn modelId="{A6BF7415-0680-4723-B70E-F102D951DE30}" type="presParOf" srcId="{C8C94BD2-0C4C-4400-89D4-E5F8299399A7}" destId="{6EFDBDDB-B956-472F-A3A1-79D5D63C464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9AEA6A-6371-4367-8BFF-770F26CD84AC}" type="doc">
      <dgm:prSet loTypeId="urn:microsoft.com/office/officeart/2005/8/layout/vList6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3C48F8F-7919-4699-90AF-3A1910AD0932}">
      <dgm:prSet phldrT="[Текст]" custT="1"/>
      <dgm:spPr>
        <a:solidFill>
          <a:srgbClr val="E6C568"/>
        </a:solidFill>
      </dgm:spPr>
      <dgm:t>
        <a:bodyPr/>
        <a:lstStyle/>
        <a:p>
          <a:r>
            <a:rPr lang="ru-RU" sz="28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ПЕДАГОГИ</a:t>
          </a:r>
        </a:p>
      </dgm:t>
    </dgm:pt>
    <dgm:pt modelId="{E648E735-BA3F-493D-AE22-D2550E0BCBB9}" type="parTrans" cxnId="{3BF4DFD0-1D7F-44EC-94C0-0B11E6179972}">
      <dgm:prSet/>
      <dgm:spPr/>
      <dgm:t>
        <a:bodyPr/>
        <a:lstStyle/>
        <a:p>
          <a:endParaRPr lang="ru-RU"/>
        </a:p>
      </dgm:t>
    </dgm:pt>
    <dgm:pt modelId="{5212F18C-44DE-4F42-97BC-9B3E0AC09C86}" type="sibTrans" cxnId="{3BF4DFD0-1D7F-44EC-94C0-0B11E6179972}">
      <dgm:prSet/>
      <dgm:spPr/>
      <dgm:t>
        <a:bodyPr/>
        <a:lstStyle/>
        <a:p>
          <a:endParaRPr lang="ru-RU"/>
        </a:p>
      </dgm:t>
    </dgm:pt>
    <dgm:pt modelId="{9B3D0FDE-1582-49C4-ACF7-6D9D8DD984E6}">
      <dgm:prSet phldrT="[Текст]" custT="1"/>
      <dgm:spPr>
        <a:solidFill>
          <a:srgbClr val="D5C7B5">
            <a:alpha val="89804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2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Занятия в форме творческой мастерской.</a:t>
          </a:r>
        </a:p>
      </dgm:t>
    </dgm:pt>
    <dgm:pt modelId="{352B2A35-57B5-4B67-882B-8E047ABB971E}" type="parTrans" cxnId="{19D85035-A71C-430D-A03C-CEBA27DABC5E}">
      <dgm:prSet/>
      <dgm:spPr/>
      <dgm:t>
        <a:bodyPr/>
        <a:lstStyle/>
        <a:p>
          <a:endParaRPr lang="ru-RU"/>
        </a:p>
      </dgm:t>
    </dgm:pt>
    <dgm:pt modelId="{446D4B19-5634-4B6B-9C42-1CD5101D5AA9}" type="sibTrans" cxnId="{19D85035-A71C-430D-A03C-CEBA27DABC5E}">
      <dgm:prSet/>
      <dgm:spPr/>
      <dgm:t>
        <a:bodyPr/>
        <a:lstStyle/>
        <a:p>
          <a:endParaRPr lang="ru-RU"/>
        </a:p>
      </dgm:t>
    </dgm:pt>
    <dgm:pt modelId="{4DA8DE57-2B39-4C2E-B9B2-1914759C4CC5}">
      <dgm:prSet phldrT="[Текст]" custT="1"/>
      <dgm:spPr>
        <a:solidFill>
          <a:srgbClr val="E6C568"/>
        </a:solidFill>
      </dgm:spPr>
      <dgm:t>
        <a:bodyPr/>
        <a:lstStyle/>
        <a:p>
          <a:r>
            <a:rPr lang="ru-RU" sz="28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ЦЕЛЬ</a:t>
          </a:r>
        </a:p>
      </dgm:t>
    </dgm:pt>
    <dgm:pt modelId="{F1670C7C-B185-4AFB-9F07-A98FB67BBC2D}" type="parTrans" cxnId="{8DA0ADC3-7962-4EC5-94E1-C51A29CB0C66}">
      <dgm:prSet/>
      <dgm:spPr/>
      <dgm:t>
        <a:bodyPr/>
        <a:lstStyle/>
        <a:p>
          <a:endParaRPr lang="ru-RU"/>
        </a:p>
      </dgm:t>
    </dgm:pt>
    <dgm:pt modelId="{B4D6541F-0188-435E-8062-CF31B040C455}" type="sibTrans" cxnId="{8DA0ADC3-7962-4EC5-94E1-C51A29CB0C66}">
      <dgm:prSet/>
      <dgm:spPr/>
      <dgm:t>
        <a:bodyPr/>
        <a:lstStyle/>
        <a:p>
          <a:endParaRPr lang="ru-RU"/>
        </a:p>
      </dgm:t>
    </dgm:pt>
    <dgm:pt modelId="{8574007E-C49D-478D-87BC-025649DE1BD3}">
      <dgm:prSet phldrT="[Текст]"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6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Создание дополнительных возможностей для развития каждого ученика  с учетом его способностей</a:t>
          </a:r>
          <a:r>
            <a:rPr lang="ru-RU" sz="1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.</a:t>
          </a:r>
        </a:p>
      </dgm:t>
    </dgm:pt>
    <dgm:pt modelId="{71C34F61-F3F1-4959-95F9-404BC623E06F}" type="parTrans" cxnId="{AF83D5F8-3FA9-430A-8A05-C13B6D73875B}">
      <dgm:prSet/>
      <dgm:spPr/>
      <dgm:t>
        <a:bodyPr/>
        <a:lstStyle/>
        <a:p>
          <a:endParaRPr lang="ru-RU"/>
        </a:p>
      </dgm:t>
    </dgm:pt>
    <dgm:pt modelId="{48D9DBA4-4833-4667-986E-10328B5D8743}" type="sibTrans" cxnId="{AF83D5F8-3FA9-430A-8A05-C13B6D73875B}">
      <dgm:prSet/>
      <dgm:spPr/>
      <dgm:t>
        <a:bodyPr/>
        <a:lstStyle/>
        <a:p>
          <a:endParaRPr lang="ru-RU"/>
        </a:p>
      </dgm:t>
    </dgm:pt>
    <dgm:pt modelId="{C50C2C9D-B2A2-4771-8E26-66CF9CC66142}">
      <dgm:prSet phldrT="[Текст]" custT="1"/>
      <dgm:spPr>
        <a:solidFill>
          <a:srgbClr val="E6C568"/>
        </a:solidFill>
      </dgm:spPr>
      <dgm:t>
        <a:bodyPr/>
        <a:lstStyle/>
        <a:p>
          <a:r>
            <a:rPr lang="ru-RU" sz="28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ФОРМЫ</a:t>
          </a:r>
        </a:p>
      </dgm:t>
    </dgm:pt>
    <dgm:pt modelId="{825118A0-BCDF-4E2D-87D7-705A57FD4B62}" type="parTrans" cxnId="{F6674863-729A-47B9-9CA9-F4D5B11EB41D}">
      <dgm:prSet/>
      <dgm:spPr/>
      <dgm:t>
        <a:bodyPr/>
        <a:lstStyle/>
        <a:p>
          <a:endParaRPr lang="ru-RU"/>
        </a:p>
      </dgm:t>
    </dgm:pt>
    <dgm:pt modelId="{26720EE3-1034-4D00-86F0-90CECF2C3CDC}" type="sibTrans" cxnId="{F6674863-729A-47B9-9CA9-F4D5B11EB41D}">
      <dgm:prSet/>
      <dgm:spPr/>
      <dgm:t>
        <a:bodyPr/>
        <a:lstStyle/>
        <a:p>
          <a:endParaRPr lang="ru-RU"/>
        </a:p>
      </dgm:t>
    </dgm:pt>
    <dgm:pt modelId="{BEDB097A-6E85-4B27-9DE7-292FF93D3376}">
      <dgm:prSet phldrT="[Текст]"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400" b="1" dirty="0" err="1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Квест</a:t>
          </a:r>
          <a:r>
            <a:rPr lang="ru-RU" sz="1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, аукцион, театральная постановка, марафон, коллективно-творческое дело, </a:t>
          </a:r>
          <a:r>
            <a:rPr lang="ru-RU" sz="1400" b="1" dirty="0" err="1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филворд</a:t>
          </a:r>
          <a:r>
            <a:rPr lang="ru-RU" sz="1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, лабиринт, </a:t>
          </a:r>
          <a:r>
            <a:rPr lang="ru-RU" sz="1400" b="1" dirty="0" err="1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буктрейлер</a:t>
          </a:r>
          <a:r>
            <a:rPr lang="ru-RU" sz="1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, хит-парад, акция, дефиле и т.д. </a:t>
          </a:r>
        </a:p>
      </dgm:t>
    </dgm:pt>
    <dgm:pt modelId="{FAF6B8CF-5D17-428A-A8BD-53A5C9D0BD79}" type="parTrans" cxnId="{0317D0DF-E225-470D-9D4E-E69974DB397C}">
      <dgm:prSet/>
      <dgm:spPr/>
      <dgm:t>
        <a:bodyPr/>
        <a:lstStyle/>
        <a:p>
          <a:endParaRPr lang="ru-RU"/>
        </a:p>
      </dgm:t>
    </dgm:pt>
    <dgm:pt modelId="{63BC4DA9-0DFC-498C-B6F5-FEED2CA16A7E}" type="sibTrans" cxnId="{0317D0DF-E225-470D-9D4E-E69974DB397C}">
      <dgm:prSet/>
      <dgm:spPr/>
      <dgm:t>
        <a:bodyPr/>
        <a:lstStyle/>
        <a:p>
          <a:endParaRPr lang="ru-RU"/>
        </a:p>
      </dgm:t>
    </dgm:pt>
    <dgm:pt modelId="{970E3D43-17CF-489D-9D5F-F4DBA4F69FAA}">
      <dgm:prSet custT="1"/>
      <dgm:spPr>
        <a:solidFill>
          <a:srgbClr val="E6C568"/>
        </a:solidFill>
      </dgm:spPr>
      <dgm:t>
        <a:bodyPr/>
        <a:lstStyle/>
        <a:p>
          <a:r>
            <a:rPr lang="ru-RU" sz="2800" b="1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ТРЕБОВАНИЯ</a:t>
          </a:r>
        </a:p>
      </dgm:t>
    </dgm:pt>
    <dgm:pt modelId="{986B99EE-4A95-440D-8679-C7D6DEEC12CB}" type="parTrans" cxnId="{E833B2E5-1723-42EE-A49E-80E88AAFD0C8}">
      <dgm:prSet/>
      <dgm:spPr/>
      <dgm:t>
        <a:bodyPr/>
        <a:lstStyle/>
        <a:p>
          <a:endParaRPr lang="ru-RU"/>
        </a:p>
      </dgm:t>
    </dgm:pt>
    <dgm:pt modelId="{77487C4E-AC7C-4134-B464-A3F79C313C98}" type="sibTrans" cxnId="{E833B2E5-1723-42EE-A49E-80E88AAFD0C8}">
      <dgm:prSet/>
      <dgm:spPr/>
      <dgm:t>
        <a:bodyPr/>
        <a:lstStyle/>
        <a:p>
          <a:endParaRPr lang="ru-RU"/>
        </a:p>
      </dgm:t>
    </dgm:pt>
    <dgm:pt modelId="{8515F7EA-86C3-4408-981A-BBA09321E5C1}">
      <dgm:prSet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переход на позицию партнерства с учащимися, </a:t>
          </a:r>
        </a:p>
      </dgm:t>
    </dgm:pt>
    <dgm:pt modelId="{51F9D865-BD12-4DC3-95E7-B9CBC8DECAD2}" type="parTrans" cxnId="{16DF3431-1D48-46C5-8A78-CEF0D6936C31}">
      <dgm:prSet/>
      <dgm:spPr/>
      <dgm:t>
        <a:bodyPr/>
        <a:lstStyle/>
        <a:p>
          <a:endParaRPr lang="ru-RU"/>
        </a:p>
      </dgm:t>
    </dgm:pt>
    <dgm:pt modelId="{219F091F-21E4-463A-B4B5-DD8CE20DC5BA}" type="sibTrans" cxnId="{16DF3431-1D48-46C5-8A78-CEF0D6936C31}">
      <dgm:prSet/>
      <dgm:spPr/>
      <dgm:t>
        <a:bodyPr/>
        <a:lstStyle/>
        <a:p>
          <a:endParaRPr lang="ru-RU"/>
        </a:p>
      </dgm:t>
    </dgm:pt>
    <dgm:pt modelId="{DC6C4358-CB41-458F-BF5A-D19BC3C09D83}">
      <dgm:prSet custT="1"/>
      <dgm:spPr>
        <a:solidFill>
          <a:srgbClr val="D5C7B5">
            <a:alpha val="90000"/>
          </a:srgbClr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4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погружение участников мастерской в процесс поиска, познания и самопознания. </a:t>
          </a:r>
        </a:p>
      </dgm:t>
    </dgm:pt>
    <dgm:pt modelId="{C83D1BDA-9A66-4D32-9A6B-07652048B406}" type="parTrans" cxnId="{DD261A29-CD12-43A8-91A3-E3EE1EE8B988}">
      <dgm:prSet/>
      <dgm:spPr/>
      <dgm:t>
        <a:bodyPr/>
        <a:lstStyle/>
        <a:p>
          <a:endParaRPr lang="ru-RU"/>
        </a:p>
      </dgm:t>
    </dgm:pt>
    <dgm:pt modelId="{B319980D-1072-48AC-B39E-6CF3A348F372}" type="sibTrans" cxnId="{DD261A29-CD12-43A8-91A3-E3EE1EE8B988}">
      <dgm:prSet/>
      <dgm:spPr/>
      <dgm:t>
        <a:bodyPr/>
        <a:lstStyle/>
        <a:p>
          <a:endParaRPr lang="ru-RU"/>
        </a:p>
      </dgm:t>
    </dgm:pt>
    <dgm:pt modelId="{D3F9DA2B-D84A-414B-B550-2C1BC78698B6}" type="pres">
      <dgm:prSet presAssocID="{569AEA6A-6371-4367-8BFF-770F26CD84AC}" presName="Name0" presStyleCnt="0">
        <dgm:presLayoutVars>
          <dgm:dir/>
          <dgm:animLvl val="lvl"/>
          <dgm:resizeHandles/>
        </dgm:presLayoutVars>
      </dgm:prSet>
      <dgm:spPr/>
    </dgm:pt>
    <dgm:pt modelId="{E1A478C7-4AAF-4F8D-B742-BF5C76F0EE7F}" type="pres">
      <dgm:prSet presAssocID="{A3C48F8F-7919-4699-90AF-3A1910AD0932}" presName="linNode" presStyleCnt="0"/>
      <dgm:spPr/>
    </dgm:pt>
    <dgm:pt modelId="{E5C0C5A2-0A89-412E-A877-AA20D6A63CB9}" type="pres">
      <dgm:prSet presAssocID="{A3C48F8F-7919-4699-90AF-3A1910AD0932}" presName="parentShp" presStyleLbl="node1" presStyleIdx="0" presStyleCnt="4">
        <dgm:presLayoutVars>
          <dgm:bulletEnabled val="1"/>
        </dgm:presLayoutVars>
      </dgm:prSet>
      <dgm:spPr/>
    </dgm:pt>
    <dgm:pt modelId="{314F3093-0236-4887-BA43-3D04C6725E8F}" type="pres">
      <dgm:prSet presAssocID="{A3C48F8F-7919-4699-90AF-3A1910AD0932}" presName="childShp" presStyleLbl="bgAccFollowNode1" presStyleIdx="0" presStyleCnt="4">
        <dgm:presLayoutVars>
          <dgm:bulletEnabled val="1"/>
        </dgm:presLayoutVars>
      </dgm:prSet>
      <dgm:spPr/>
    </dgm:pt>
    <dgm:pt modelId="{AF72B3F8-A735-4457-9D70-64626C8CA333}" type="pres">
      <dgm:prSet presAssocID="{5212F18C-44DE-4F42-97BC-9B3E0AC09C86}" presName="spacing" presStyleCnt="0"/>
      <dgm:spPr/>
    </dgm:pt>
    <dgm:pt modelId="{1C199E8B-F606-4A8D-8334-A6EA47CE8128}" type="pres">
      <dgm:prSet presAssocID="{4DA8DE57-2B39-4C2E-B9B2-1914759C4CC5}" presName="linNode" presStyleCnt="0"/>
      <dgm:spPr/>
    </dgm:pt>
    <dgm:pt modelId="{47BAC31F-FA01-41F6-841C-0689D49E7DAF}" type="pres">
      <dgm:prSet presAssocID="{4DA8DE57-2B39-4C2E-B9B2-1914759C4CC5}" presName="parentShp" presStyleLbl="node1" presStyleIdx="1" presStyleCnt="4" custLinFactNeighborY="4703">
        <dgm:presLayoutVars>
          <dgm:bulletEnabled val="1"/>
        </dgm:presLayoutVars>
      </dgm:prSet>
      <dgm:spPr/>
    </dgm:pt>
    <dgm:pt modelId="{EBAFD8AD-087F-44BE-9B38-E0D6DFB40EE8}" type="pres">
      <dgm:prSet presAssocID="{4DA8DE57-2B39-4C2E-B9B2-1914759C4CC5}" presName="childShp" presStyleLbl="bgAccFollowNode1" presStyleIdx="1" presStyleCnt="4">
        <dgm:presLayoutVars>
          <dgm:bulletEnabled val="1"/>
        </dgm:presLayoutVars>
      </dgm:prSet>
      <dgm:spPr/>
    </dgm:pt>
    <dgm:pt modelId="{4C2A92E3-4028-4B38-BB72-721FB7BAA386}" type="pres">
      <dgm:prSet presAssocID="{B4D6541F-0188-435E-8062-CF31B040C455}" presName="spacing" presStyleCnt="0"/>
      <dgm:spPr/>
    </dgm:pt>
    <dgm:pt modelId="{B2A1CA40-B47C-4BA8-B020-17DEDA9C97D7}" type="pres">
      <dgm:prSet presAssocID="{C50C2C9D-B2A2-4771-8E26-66CF9CC66142}" presName="linNode" presStyleCnt="0"/>
      <dgm:spPr/>
    </dgm:pt>
    <dgm:pt modelId="{CDE9094F-1C60-40CA-90A0-6F974C1FF7C5}" type="pres">
      <dgm:prSet presAssocID="{C50C2C9D-B2A2-4771-8E26-66CF9CC66142}" presName="parentShp" presStyleLbl="node1" presStyleIdx="2" presStyleCnt="4" custLinFactNeighborY="3152">
        <dgm:presLayoutVars>
          <dgm:bulletEnabled val="1"/>
        </dgm:presLayoutVars>
      </dgm:prSet>
      <dgm:spPr/>
    </dgm:pt>
    <dgm:pt modelId="{2D6E303A-CD42-4165-AA62-669FD8555629}" type="pres">
      <dgm:prSet presAssocID="{C50C2C9D-B2A2-4771-8E26-66CF9CC66142}" presName="childShp" presStyleLbl="bgAccFollowNode1" presStyleIdx="2" presStyleCnt="4">
        <dgm:presLayoutVars>
          <dgm:bulletEnabled val="1"/>
        </dgm:presLayoutVars>
      </dgm:prSet>
      <dgm:spPr/>
    </dgm:pt>
    <dgm:pt modelId="{5E3F2923-DE36-478C-A34D-9283FE8C19EF}" type="pres">
      <dgm:prSet presAssocID="{26720EE3-1034-4D00-86F0-90CECF2C3CDC}" presName="spacing" presStyleCnt="0"/>
      <dgm:spPr/>
    </dgm:pt>
    <dgm:pt modelId="{C8C94BD2-0C4C-4400-89D4-E5F8299399A7}" type="pres">
      <dgm:prSet presAssocID="{970E3D43-17CF-489D-9D5F-F4DBA4F69FAA}" presName="linNode" presStyleCnt="0"/>
      <dgm:spPr/>
    </dgm:pt>
    <dgm:pt modelId="{7889ED8C-52E4-4615-A02F-0635FB20F0CD}" type="pres">
      <dgm:prSet presAssocID="{970E3D43-17CF-489D-9D5F-F4DBA4F69FAA}" presName="parentShp" presStyleLbl="node1" presStyleIdx="3" presStyleCnt="4">
        <dgm:presLayoutVars>
          <dgm:bulletEnabled val="1"/>
        </dgm:presLayoutVars>
      </dgm:prSet>
      <dgm:spPr/>
    </dgm:pt>
    <dgm:pt modelId="{6EFDBDDB-B956-472F-A3A1-79D5D63C4641}" type="pres">
      <dgm:prSet presAssocID="{970E3D43-17CF-489D-9D5F-F4DBA4F69FAA}" presName="childShp" presStyleLbl="bgAccFollowNode1" presStyleIdx="3" presStyleCnt="4" custScaleX="102186">
        <dgm:presLayoutVars>
          <dgm:bulletEnabled val="1"/>
        </dgm:presLayoutVars>
      </dgm:prSet>
      <dgm:spPr/>
    </dgm:pt>
  </dgm:ptLst>
  <dgm:cxnLst>
    <dgm:cxn modelId="{EC668728-DF81-4B1F-9B87-FAF44045FB9D}" type="presOf" srcId="{569AEA6A-6371-4367-8BFF-770F26CD84AC}" destId="{D3F9DA2B-D84A-414B-B550-2C1BC78698B6}" srcOrd="0" destOrd="0" presId="urn:microsoft.com/office/officeart/2005/8/layout/vList6"/>
    <dgm:cxn modelId="{DD261A29-CD12-43A8-91A3-E3EE1EE8B988}" srcId="{970E3D43-17CF-489D-9D5F-F4DBA4F69FAA}" destId="{DC6C4358-CB41-458F-BF5A-D19BC3C09D83}" srcOrd="1" destOrd="0" parTransId="{C83D1BDA-9A66-4D32-9A6B-07652048B406}" sibTransId="{B319980D-1072-48AC-B39E-6CF3A348F372}"/>
    <dgm:cxn modelId="{D0BADC2F-5058-44C2-8CC6-4E2CFE0822B8}" type="presOf" srcId="{DC6C4358-CB41-458F-BF5A-D19BC3C09D83}" destId="{6EFDBDDB-B956-472F-A3A1-79D5D63C4641}" srcOrd="0" destOrd="1" presId="urn:microsoft.com/office/officeart/2005/8/layout/vList6"/>
    <dgm:cxn modelId="{16DF3431-1D48-46C5-8A78-CEF0D6936C31}" srcId="{970E3D43-17CF-489D-9D5F-F4DBA4F69FAA}" destId="{8515F7EA-86C3-4408-981A-BBA09321E5C1}" srcOrd="0" destOrd="0" parTransId="{51F9D865-BD12-4DC3-95E7-B9CBC8DECAD2}" sibTransId="{219F091F-21E4-463A-B4B5-DD8CE20DC5BA}"/>
    <dgm:cxn modelId="{19D85035-A71C-430D-A03C-CEBA27DABC5E}" srcId="{A3C48F8F-7919-4699-90AF-3A1910AD0932}" destId="{9B3D0FDE-1582-49C4-ACF7-6D9D8DD984E6}" srcOrd="0" destOrd="0" parTransId="{352B2A35-57B5-4B67-882B-8E047ABB971E}" sibTransId="{446D4B19-5634-4B6B-9C42-1CD5101D5AA9}"/>
    <dgm:cxn modelId="{45B11E5F-C98B-483F-8225-50D4FFC34DEE}" type="presOf" srcId="{4DA8DE57-2B39-4C2E-B9B2-1914759C4CC5}" destId="{47BAC31F-FA01-41F6-841C-0689D49E7DAF}" srcOrd="0" destOrd="0" presId="urn:microsoft.com/office/officeart/2005/8/layout/vList6"/>
    <dgm:cxn modelId="{F6674863-729A-47B9-9CA9-F4D5B11EB41D}" srcId="{569AEA6A-6371-4367-8BFF-770F26CD84AC}" destId="{C50C2C9D-B2A2-4771-8E26-66CF9CC66142}" srcOrd="2" destOrd="0" parTransId="{825118A0-BCDF-4E2D-87D7-705A57FD4B62}" sibTransId="{26720EE3-1034-4D00-86F0-90CECF2C3CDC}"/>
    <dgm:cxn modelId="{4A9B8843-81E4-4E54-96F0-9DBB1C8F5D02}" type="presOf" srcId="{A3C48F8F-7919-4699-90AF-3A1910AD0932}" destId="{E5C0C5A2-0A89-412E-A877-AA20D6A63CB9}" srcOrd="0" destOrd="0" presId="urn:microsoft.com/office/officeart/2005/8/layout/vList6"/>
    <dgm:cxn modelId="{B8DF1D4B-DE9E-4548-8139-279E7B03E049}" type="presOf" srcId="{C50C2C9D-B2A2-4771-8E26-66CF9CC66142}" destId="{CDE9094F-1C60-40CA-90A0-6F974C1FF7C5}" srcOrd="0" destOrd="0" presId="urn:microsoft.com/office/officeart/2005/8/layout/vList6"/>
    <dgm:cxn modelId="{DDE4F07A-B546-4DE5-AEE9-16DDEBCC6163}" type="presOf" srcId="{9B3D0FDE-1582-49C4-ACF7-6D9D8DD984E6}" destId="{314F3093-0236-4887-BA43-3D04C6725E8F}" srcOrd="0" destOrd="0" presId="urn:microsoft.com/office/officeart/2005/8/layout/vList6"/>
    <dgm:cxn modelId="{EE344B98-7142-4A3B-812B-9544C9378302}" type="presOf" srcId="{970E3D43-17CF-489D-9D5F-F4DBA4F69FAA}" destId="{7889ED8C-52E4-4615-A02F-0635FB20F0CD}" srcOrd="0" destOrd="0" presId="urn:microsoft.com/office/officeart/2005/8/layout/vList6"/>
    <dgm:cxn modelId="{58FD609B-075E-4E7E-8FCE-B47295C4B0BC}" type="presOf" srcId="{8574007E-C49D-478D-87BC-025649DE1BD3}" destId="{EBAFD8AD-087F-44BE-9B38-E0D6DFB40EE8}" srcOrd="0" destOrd="0" presId="urn:microsoft.com/office/officeart/2005/8/layout/vList6"/>
    <dgm:cxn modelId="{0AEF29A5-AB4D-4C40-A7F5-D15759776C14}" type="presOf" srcId="{8515F7EA-86C3-4408-981A-BBA09321E5C1}" destId="{6EFDBDDB-B956-472F-A3A1-79D5D63C4641}" srcOrd="0" destOrd="0" presId="urn:microsoft.com/office/officeart/2005/8/layout/vList6"/>
    <dgm:cxn modelId="{8DA0ADC3-7962-4EC5-94E1-C51A29CB0C66}" srcId="{569AEA6A-6371-4367-8BFF-770F26CD84AC}" destId="{4DA8DE57-2B39-4C2E-B9B2-1914759C4CC5}" srcOrd="1" destOrd="0" parTransId="{F1670C7C-B185-4AFB-9F07-A98FB67BBC2D}" sibTransId="{B4D6541F-0188-435E-8062-CF31B040C455}"/>
    <dgm:cxn modelId="{3BF4DFD0-1D7F-44EC-94C0-0B11E6179972}" srcId="{569AEA6A-6371-4367-8BFF-770F26CD84AC}" destId="{A3C48F8F-7919-4699-90AF-3A1910AD0932}" srcOrd="0" destOrd="0" parTransId="{E648E735-BA3F-493D-AE22-D2550E0BCBB9}" sibTransId="{5212F18C-44DE-4F42-97BC-9B3E0AC09C86}"/>
    <dgm:cxn modelId="{0317D0DF-E225-470D-9D4E-E69974DB397C}" srcId="{C50C2C9D-B2A2-4771-8E26-66CF9CC66142}" destId="{BEDB097A-6E85-4B27-9DE7-292FF93D3376}" srcOrd="0" destOrd="0" parTransId="{FAF6B8CF-5D17-428A-A8BD-53A5C9D0BD79}" sibTransId="{63BC4DA9-0DFC-498C-B6F5-FEED2CA16A7E}"/>
    <dgm:cxn modelId="{E833B2E5-1723-42EE-A49E-80E88AAFD0C8}" srcId="{569AEA6A-6371-4367-8BFF-770F26CD84AC}" destId="{970E3D43-17CF-489D-9D5F-F4DBA4F69FAA}" srcOrd="3" destOrd="0" parTransId="{986B99EE-4A95-440D-8679-C7D6DEEC12CB}" sibTransId="{77487C4E-AC7C-4134-B464-A3F79C313C98}"/>
    <dgm:cxn modelId="{9B0E14F7-12A6-461A-99BA-36377CB2EA17}" type="presOf" srcId="{BEDB097A-6E85-4B27-9DE7-292FF93D3376}" destId="{2D6E303A-CD42-4165-AA62-669FD8555629}" srcOrd="0" destOrd="0" presId="urn:microsoft.com/office/officeart/2005/8/layout/vList6"/>
    <dgm:cxn modelId="{AF83D5F8-3FA9-430A-8A05-C13B6D73875B}" srcId="{4DA8DE57-2B39-4C2E-B9B2-1914759C4CC5}" destId="{8574007E-C49D-478D-87BC-025649DE1BD3}" srcOrd="0" destOrd="0" parTransId="{71C34F61-F3F1-4959-95F9-404BC623E06F}" sibTransId="{48D9DBA4-4833-4667-986E-10328B5D8743}"/>
    <dgm:cxn modelId="{91389187-122A-4D93-B94C-AA40359F4E88}" type="presParOf" srcId="{D3F9DA2B-D84A-414B-B550-2C1BC78698B6}" destId="{E1A478C7-4AAF-4F8D-B742-BF5C76F0EE7F}" srcOrd="0" destOrd="0" presId="urn:microsoft.com/office/officeart/2005/8/layout/vList6"/>
    <dgm:cxn modelId="{95C427A5-C472-43D0-B062-305A5E810AF1}" type="presParOf" srcId="{E1A478C7-4AAF-4F8D-B742-BF5C76F0EE7F}" destId="{E5C0C5A2-0A89-412E-A877-AA20D6A63CB9}" srcOrd="0" destOrd="0" presId="urn:microsoft.com/office/officeart/2005/8/layout/vList6"/>
    <dgm:cxn modelId="{CCB9BBA2-739F-43B1-A58F-A3783FB37D49}" type="presParOf" srcId="{E1A478C7-4AAF-4F8D-B742-BF5C76F0EE7F}" destId="{314F3093-0236-4887-BA43-3D04C6725E8F}" srcOrd="1" destOrd="0" presId="urn:microsoft.com/office/officeart/2005/8/layout/vList6"/>
    <dgm:cxn modelId="{09899B36-9660-4F8B-AE95-0A798D6B4DE8}" type="presParOf" srcId="{D3F9DA2B-D84A-414B-B550-2C1BC78698B6}" destId="{AF72B3F8-A735-4457-9D70-64626C8CA333}" srcOrd="1" destOrd="0" presId="urn:microsoft.com/office/officeart/2005/8/layout/vList6"/>
    <dgm:cxn modelId="{5A360B04-0D8F-4530-A470-8742FBB436C7}" type="presParOf" srcId="{D3F9DA2B-D84A-414B-B550-2C1BC78698B6}" destId="{1C199E8B-F606-4A8D-8334-A6EA47CE8128}" srcOrd="2" destOrd="0" presId="urn:microsoft.com/office/officeart/2005/8/layout/vList6"/>
    <dgm:cxn modelId="{60F8BADD-A287-40F3-A25D-99B6910243DA}" type="presParOf" srcId="{1C199E8B-F606-4A8D-8334-A6EA47CE8128}" destId="{47BAC31F-FA01-41F6-841C-0689D49E7DAF}" srcOrd="0" destOrd="0" presId="urn:microsoft.com/office/officeart/2005/8/layout/vList6"/>
    <dgm:cxn modelId="{97697EA2-28C2-4D15-90E0-D9B0445783C9}" type="presParOf" srcId="{1C199E8B-F606-4A8D-8334-A6EA47CE8128}" destId="{EBAFD8AD-087F-44BE-9B38-E0D6DFB40EE8}" srcOrd="1" destOrd="0" presId="urn:microsoft.com/office/officeart/2005/8/layout/vList6"/>
    <dgm:cxn modelId="{36F342AA-1F1D-4D7B-BAE5-947CF63F0964}" type="presParOf" srcId="{D3F9DA2B-D84A-414B-B550-2C1BC78698B6}" destId="{4C2A92E3-4028-4B38-BB72-721FB7BAA386}" srcOrd="3" destOrd="0" presId="urn:microsoft.com/office/officeart/2005/8/layout/vList6"/>
    <dgm:cxn modelId="{2EF014A4-C0FB-4491-9D5B-C58EA0B0F673}" type="presParOf" srcId="{D3F9DA2B-D84A-414B-B550-2C1BC78698B6}" destId="{B2A1CA40-B47C-4BA8-B020-17DEDA9C97D7}" srcOrd="4" destOrd="0" presId="urn:microsoft.com/office/officeart/2005/8/layout/vList6"/>
    <dgm:cxn modelId="{FEAECB10-55A2-443B-BD97-2776DA41C9A1}" type="presParOf" srcId="{B2A1CA40-B47C-4BA8-B020-17DEDA9C97D7}" destId="{CDE9094F-1C60-40CA-90A0-6F974C1FF7C5}" srcOrd="0" destOrd="0" presId="urn:microsoft.com/office/officeart/2005/8/layout/vList6"/>
    <dgm:cxn modelId="{9E9DA5A2-A091-4E1F-B306-208B08E479A1}" type="presParOf" srcId="{B2A1CA40-B47C-4BA8-B020-17DEDA9C97D7}" destId="{2D6E303A-CD42-4165-AA62-669FD8555629}" srcOrd="1" destOrd="0" presId="urn:microsoft.com/office/officeart/2005/8/layout/vList6"/>
    <dgm:cxn modelId="{AC07DA9F-FA9D-426E-9E4A-2B80B8D630AC}" type="presParOf" srcId="{D3F9DA2B-D84A-414B-B550-2C1BC78698B6}" destId="{5E3F2923-DE36-478C-A34D-9283FE8C19EF}" srcOrd="5" destOrd="0" presId="urn:microsoft.com/office/officeart/2005/8/layout/vList6"/>
    <dgm:cxn modelId="{8F5F5402-0547-4922-B216-A7D91F45FB14}" type="presParOf" srcId="{D3F9DA2B-D84A-414B-B550-2C1BC78698B6}" destId="{C8C94BD2-0C4C-4400-89D4-E5F8299399A7}" srcOrd="6" destOrd="0" presId="urn:microsoft.com/office/officeart/2005/8/layout/vList6"/>
    <dgm:cxn modelId="{651EEC41-4273-4759-8EFF-23C6B211D624}" type="presParOf" srcId="{C8C94BD2-0C4C-4400-89D4-E5F8299399A7}" destId="{7889ED8C-52E4-4615-A02F-0635FB20F0CD}" srcOrd="0" destOrd="0" presId="urn:microsoft.com/office/officeart/2005/8/layout/vList6"/>
    <dgm:cxn modelId="{78CE76C6-AEA1-4D3C-A97A-D3EF1E87B843}" type="presParOf" srcId="{C8C94BD2-0C4C-4400-89D4-E5F8299399A7}" destId="{6EFDBDDB-B956-472F-A3A1-79D5D63C464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88C124-B92A-4E7A-9F99-8808A1C009BC}" type="doc">
      <dgm:prSet loTypeId="urn:microsoft.com/office/officeart/2005/8/layout/hList1" loCatId="list" qsTypeId="urn:microsoft.com/office/officeart/2005/8/quickstyle/3d2#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449F8C1-2CFD-4386-BF65-13390AD5D5BC}">
      <dgm:prSet phldrT="[Текст]" custT="1"/>
      <dgm:spPr>
        <a:solidFill>
          <a:srgbClr val="CC9900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1 класс</a:t>
          </a:r>
        </a:p>
      </dgm:t>
    </dgm:pt>
    <dgm:pt modelId="{F6F1A312-E478-4342-9822-972C069AF69C}" type="parTrans" cxnId="{13BB3D64-C459-48A2-A56C-C6C76FC24AF9}">
      <dgm:prSet/>
      <dgm:spPr/>
      <dgm:t>
        <a:bodyPr/>
        <a:lstStyle/>
        <a:p>
          <a:endParaRPr lang="ru-RU"/>
        </a:p>
      </dgm:t>
    </dgm:pt>
    <dgm:pt modelId="{565F840F-7FAE-4516-BE45-A059FD9DB65A}" type="sibTrans" cxnId="{13BB3D64-C459-48A2-A56C-C6C76FC24AF9}">
      <dgm:prSet/>
      <dgm:spPr/>
      <dgm:t>
        <a:bodyPr/>
        <a:lstStyle/>
        <a:p>
          <a:endParaRPr lang="ru-RU"/>
        </a:p>
      </dgm:t>
    </dgm:pt>
    <dgm:pt modelId="{7FCDE042-997B-4BFA-B0F2-A377C8DE8690}">
      <dgm:prSet phldrT="[Текст]"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b="1" dirty="0" err="1">
              <a:solidFill>
                <a:srgbClr val="54381C"/>
              </a:solidFill>
              <a:effectLst/>
              <a:latin typeface="Bookman Old Style" pitchFamily="18" charset="0"/>
            </a:rPr>
            <a:t>Книжкино</a:t>
          </a:r>
          <a:r>
            <a:rPr lang="ru-RU" b="1" dirty="0">
              <a:solidFill>
                <a:srgbClr val="54381C"/>
              </a:solidFill>
              <a:effectLst/>
              <a:latin typeface="Bookman Old Style" pitchFamily="18" charset="0"/>
            </a:rPr>
            <a:t> царство – мудрое  государство</a:t>
          </a:r>
          <a:endParaRPr lang="ru-RU" dirty="0">
            <a:effectLst/>
          </a:endParaRPr>
        </a:p>
      </dgm:t>
    </dgm:pt>
    <dgm:pt modelId="{EEA9773D-AD0A-4F8A-A04A-0C7F6BB80043}" type="parTrans" cxnId="{0293A6D6-EF2E-44A0-B741-9E970AC96F41}">
      <dgm:prSet/>
      <dgm:spPr/>
      <dgm:t>
        <a:bodyPr/>
        <a:lstStyle/>
        <a:p>
          <a:endParaRPr lang="ru-RU"/>
        </a:p>
      </dgm:t>
    </dgm:pt>
    <dgm:pt modelId="{7ECBAD61-5A10-45C9-9891-B2A724E664EB}" type="sibTrans" cxnId="{0293A6D6-EF2E-44A0-B741-9E970AC96F41}">
      <dgm:prSet/>
      <dgm:spPr/>
      <dgm:t>
        <a:bodyPr/>
        <a:lstStyle/>
        <a:p>
          <a:endParaRPr lang="ru-RU"/>
        </a:p>
      </dgm:t>
    </dgm:pt>
    <dgm:pt modelId="{7EE99068-4717-4E43-A63D-24CF435C4012}">
      <dgm:prSet phldrT="[Текст]" custT="1"/>
      <dgm:spPr>
        <a:solidFill>
          <a:srgbClr val="996633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2 класс</a:t>
          </a:r>
        </a:p>
      </dgm:t>
    </dgm:pt>
    <dgm:pt modelId="{75F788D1-A5D9-434F-AD2A-EA868694E9F1}" type="parTrans" cxnId="{B34F12A5-D447-4646-85E8-B663964A6441}">
      <dgm:prSet/>
      <dgm:spPr/>
      <dgm:t>
        <a:bodyPr/>
        <a:lstStyle/>
        <a:p>
          <a:endParaRPr lang="ru-RU"/>
        </a:p>
      </dgm:t>
    </dgm:pt>
    <dgm:pt modelId="{6A6E2FBC-0AF4-4E13-B545-CD9C10130BF8}" type="sibTrans" cxnId="{B34F12A5-D447-4646-85E8-B663964A6441}">
      <dgm:prSet/>
      <dgm:spPr/>
      <dgm:t>
        <a:bodyPr/>
        <a:lstStyle/>
        <a:p>
          <a:endParaRPr lang="ru-RU"/>
        </a:p>
      </dgm:t>
    </dgm:pt>
    <dgm:pt modelId="{ED40A526-5B5B-4890-BB87-08737D503AA0}">
      <dgm:prSet phldrT="[Текст]" custT="1"/>
      <dgm:spPr/>
      <dgm:t>
        <a:bodyPr/>
        <a:lstStyle/>
        <a:p>
          <a:r>
            <a:rPr lang="ru-RU" sz="1400" b="1" dirty="0">
              <a:solidFill>
                <a:srgbClr val="54381C"/>
              </a:solidFill>
              <a:effectLst/>
              <a:latin typeface="Bookman Old Style" pitchFamily="18" charset="0"/>
            </a:rPr>
            <a:t>Книга, здравствуй!</a:t>
          </a:r>
        </a:p>
      </dgm:t>
    </dgm:pt>
    <dgm:pt modelId="{27B10153-191E-45FC-BAC6-BFF232BB0D96}" type="parTrans" cxnId="{B96C67F7-A49B-4B48-BF05-600109939820}">
      <dgm:prSet/>
      <dgm:spPr/>
      <dgm:t>
        <a:bodyPr/>
        <a:lstStyle/>
        <a:p>
          <a:endParaRPr lang="ru-RU"/>
        </a:p>
      </dgm:t>
    </dgm:pt>
    <dgm:pt modelId="{F7B0203A-C85B-473E-85E7-0EEAFFCAD2D8}" type="sibTrans" cxnId="{B96C67F7-A49B-4B48-BF05-600109939820}">
      <dgm:prSet/>
      <dgm:spPr/>
      <dgm:t>
        <a:bodyPr/>
        <a:lstStyle/>
        <a:p>
          <a:endParaRPr lang="ru-RU"/>
        </a:p>
      </dgm:t>
    </dgm:pt>
    <dgm:pt modelId="{E6DBA87D-D092-4088-8B8C-C924D344339B}">
      <dgm:prSet phldrT="[Текст]" phldr="1"/>
      <dgm:spPr/>
      <dgm:t>
        <a:bodyPr/>
        <a:lstStyle/>
        <a:p>
          <a:endParaRPr lang="ru-RU" sz="1200" dirty="0"/>
        </a:p>
      </dgm:t>
    </dgm:pt>
    <dgm:pt modelId="{B5C631A2-D3B4-41D5-A5C5-8979180078A3}" type="parTrans" cxnId="{36483F6A-A7CC-4A61-ADEE-1ACD17DDE3BB}">
      <dgm:prSet/>
      <dgm:spPr/>
      <dgm:t>
        <a:bodyPr/>
        <a:lstStyle/>
        <a:p>
          <a:endParaRPr lang="ru-RU"/>
        </a:p>
      </dgm:t>
    </dgm:pt>
    <dgm:pt modelId="{969FD62C-F268-4EFC-A0D4-AC39C3B4E4A2}" type="sibTrans" cxnId="{36483F6A-A7CC-4A61-ADEE-1ACD17DDE3BB}">
      <dgm:prSet/>
      <dgm:spPr/>
      <dgm:t>
        <a:bodyPr/>
        <a:lstStyle/>
        <a:p>
          <a:endParaRPr lang="ru-RU"/>
        </a:p>
      </dgm:t>
    </dgm:pt>
    <dgm:pt modelId="{78FE26A3-5AC7-48C3-9EB5-67CE50FEFD84}">
      <dgm:prSet phldrT="[Текст]" custT="1"/>
      <dgm:spPr>
        <a:solidFill>
          <a:srgbClr val="996600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3 класс</a:t>
          </a:r>
        </a:p>
      </dgm:t>
    </dgm:pt>
    <dgm:pt modelId="{9CF4A9BE-EE48-4E41-8E2A-94F6C9666B5C}" type="parTrans" cxnId="{CFE1DA88-BC8F-4512-A9AD-606FD1387B22}">
      <dgm:prSet/>
      <dgm:spPr/>
      <dgm:t>
        <a:bodyPr/>
        <a:lstStyle/>
        <a:p>
          <a:endParaRPr lang="ru-RU"/>
        </a:p>
      </dgm:t>
    </dgm:pt>
    <dgm:pt modelId="{A059421C-2CA2-4911-B3F9-E24F902EC0A4}" type="sibTrans" cxnId="{CFE1DA88-BC8F-4512-A9AD-606FD1387B22}">
      <dgm:prSet/>
      <dgm:spPr/>
      <dgm:t>
        <a:bodyPr/>
        <a:lstStyle/>
        <a:p>
          <a:endParaRPr lang="ru-RU"/>
        </a:p>
      </dgm:t>
    </dgm:pt>
    <dgm:pt modelId="{72978031-8589-4861-A87C-3145C8995148}">
      <dgm:prSet phldrT="[Текст]"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Хранилище книг</a:t>
          </a:r>
        </a:p>
      </dgm:t>
    </dgm:pt>
    <dgm:pt modelId="{6B72B347-5118-4A6A-A158-8F4A765896CF}" type="parTrans" cxnId="{952847FA-2F0A-41CF-B006-E3CA44B3B2F4}">
      <dgm:prSet/>
      <dgm:spPr/>
      <dgm:t>
        <a:bodyPr/>
        <a:lstStyle/>
        <a:p>
          <a:endParaRPr lang="ru-RU"/>
        </a:p>
      </dgm:t>
    </dgm:pt>
    <dgm:pt modelId="{37EC4A8E-8FD3-4E47-B9A2-375CDC5D51C7}" type="sibTrans" cxnId="{952847FA-2F0A-41CF-B006-E3CA44B3B2F4}">
      <dgm:prSet/>
      <dgm:spPr/>
      <dgm:t>
        <a:bodyPr/>
        <a:lstStyle/>
        <a:p>
          <a:endParaRPr lang="ru-RU"/>
        </a:p>
      </dgm:t>
    </dgm:pt>
    <dgm:pt modelId="{B1E11549-BCFF-42FA-96FA-9FF7B8082BC7}">
      <dgm:prSet phldrT="[Текст]" phldr="1"/>
      <dgm:spPr/>
      <dgm:t>
        <a:bodyPr/>
        <a:lstStyle/>
        <a:p>
          <a:pPr marL="57150" indent="0"/>
          <a:endParaRPr lang="ru-RU" sz="1200" dirty="0"/>
        </a:p>
      </dgm:t>
    </dgm:pt>
    <dgm:pt modelId="{768B74DE-CE83-4EC5-B5EC-E5EDFF9F3974}" type="parTrans" cxnId="{025499CF-9E00-4070-8A77-401780341A90}">
      <dgm:prSet/>
      <dgm:spPr/>
      <dgm:t>
        <a:bodyPr/>
        <a:lstStyle/>
        <a:p>
          <a:endParaRPr lang="ru-RU"/>
        </a:p>
      </dgm:t>
    </dgm:pt>
    <dgm:pt modelId="{8575F43A-6D57-4A41-BB17-BA1DEFC4F652}" type="sibTrans" cxnId="{025499CF-9E00-4070-8A77-401780341A90}">
      <dgm:prSet/>
      <dgm:spPr/>
      <dgm:t>
        <a:bodyPr/>
        <a:lstStyle/>
        <a:p>
          <a:endParaRPr lang="ru-RU"/>
        </a:p>
      </dgm:t>
    </dgm:pt>
    <dgm:pt modelId="{23F7BF5D-1646-4D98-B1A2-8ABACDB5349F}">
      <dgm:prSet custT="1"/>
      <dgm:spPr>
        <a:solidFill>
          <a:srgbClr val="54381C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4 класс</a:t>
          </a:r>
        </a:p>
      </dgm:t>
    </dgm:pt>
    <dgm:pt modelId="{C2558375-8555-4637-BB45-21C1B95DA38D}" type="parTrans" cxnId="{963E4816-DF3D-4447-9944-05B686CBDC5C}">
      <dgm:prSet/>
      <dgm:spPr/>
      <dgm:t>
        <a:bodyPr/>
        <a:lstStyle/>
        <a:p>
          <a:endParaRPr lang="ru-RU"/>
        </a:p>
      </dgm:t>
    </dgm:pt>
    <dgm:pt modelId="{973EDBA3-8DCE-456C-9D76-58BC1CDBF4AD}" type="sibTrans" cxnId="{963E4816-DF3D-4447-9944-05B686CBDC5C}">
      <dgm:prSet/>
      <dgm:spPr/>
      <dgm:t>
        <a:bodyPr/>
        <a:lstStyle/>
        <a:p>
          <a:endParaRPr lang="ru-RU"/>
        </a:p>
      </dgm:t>
    </dgm:pt>
    <dgm:pt modelId="{6066C29F-E767-4B92-8E05-0766DEA90A25}">
      <dgm:prSet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b="1" dirty="0">
              <a:solidFill>
                <a:srgbClr val="54381C"/>
              </a:solidFill>
              <a:effectLst/>
              <a:latin typeface="Bookman Old Style" pitchFamily="18" charset="0"/>
            </a:rPr>
            <a:t>Испокон века книга растит человека</a:t>
          </a:r>
          <a:endParaRPr lang="ru-RU" dirty="0">
            <a:effectLst/>
          </a:endParaRPr>
        </a:p>
      </dgm:t>
    </dgm:pt>
    <dgm:pt modelId="{E2567AC3-536D-410F-A63D-F811E3D4B0B3}" type="parTrans" cxnId="{BE274DAB-439F-4BBB-88C6-67CF3FBCA3E0}">
      <dgm:prSet/>
      <dgm:spPr/>
      <dgm:t>
        <a:bodyPr/>
        <a:lstStyle/>
        <a:p>
          <a:endParaRPr lang="ru-RU"/>
        </a:p>
      </dgm:t>
    </dgm:pt>
    <dgm:pt modelId="{3FFF33A4-0884-436C-838F-34C40653E132}" type="sibTrans" cxnId="{BE274DAB-439F-4BBB-88C6-67CF3FBCA3E0}">
      <dgm:prSet/>
      <dgm:spPr/>
      <dgm:t>
        <a:bodyPr/>
        <a:lstStyle/>
        <a:p>
          <a:endParaRPr lang="ru-RU"/>
        </a:p>
      </dgm:t>
    </dgm:pt>
    <dgm:pt modelId="{5C884672-B234-40EB-B069-70E64D2B75B3}">
      <dgm:prSet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b="1" dirty="0">
              <a:solidFill>
                <a:srgbClr val="54381C"/>
              </a:solidFill>
              <a:effectLst/>
              <a:latin typeface="Bookman Old Style" pitchFamily="18" charset="0"/>
            </a:rPr>
            <a:t>Книга нам    откроет    дверь  в  мир растений  и  зверей </a:t>
          </a:r>
          <a:endParaRPr lang="ru-RU" dirty="0">
            <a:effectLst/>
          </a:endParaRPr>
        </a:p>
      </dgm:t>
    </dgm:pt>
    <dgm:pt modelId="{EC2AE5FC-153E-422A-B92B-590966F38BCD}" type="parTrans" cxnId="{1C98F5B7-298F-4E74-9E66-00882D5EEC4C}">
      <dgm:prSet/>
      <dgm:spPr/>
      <dgm:t>
        <a:bodyPr/>
        <a:lstStyle/>
        <a:p>
          <a:endParaRPr lang="ru-RU"/>
        </a:p>
      </dgm:t>
    </dgm:pt>
    <dgm:pt modelId="{444A110F-5EE0-4DB3-945D-3031B7D1BF5D}" type="sibTrans" cxnId="{1C98F5B7-298F-4E74-9E66-00882D5EEC4C}">
      <dgm:prSet/>
      <dgm:spPr/>
      <dgm:t>
        <a:bodyPr/>
        <a:lstStyle/>
        <a:p>
          <a:endParaRPr lang="ru-RU"/>
        </a:p>
      </dgm:t>
    </dgm:pt>
    <dgm:pt modelId="{36AAC638-C36C-4EE4-AD9C-B36891F7C34D}">
      <dgm:prSet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b="1" dirty="0">
              <a:solidFill>
                <a:srgbClr val="54381C"/>
              </a:solidFill>
              <a:effectLst/>
              <a:latin typeface="Bookman Old Style" pitchFamily="18" charset="0"/>
            </a:rPr>
            <a:t>По волшебной тропинке пойдешь – в  сказочный мир  попадешь </a:t>
          </a:r>
          <a:endParaRPr lang="ru-RU" dirty="0">
            <a:effectLst/>
          </a:endParaRPr>
        </a:p>
      </dgm:t>
    </dgm:pt>
    <dgm:pt modelId="{516AF7BF-F624-4087-ADA8-C62EA4C70F4A}" type="parTrans" cxnId="{0E0F1EDF-2F5E-4997-B1FD-1781E4FCE62E}">
      <dgm:prSet/>
      <dgm:spPr/>
      <dgm:t>
        <a:bodyPr/>
        <a:lstStyle/>
        <a:p>
          <a:endParaRPr lang="ru-RU"/>
        </a:p>
      </dgm:t>
    </dgm:pt>
    <dgm:pt modelId="{A563A9DD-FB95-4B90-B13D-7AF138A2BA55}" type="sibTrans" cxnId="{0E0F1EDF-2F5E-4997-B1FD-1781E4FCE62E}">
      <dgm:prSet/>
      <dgm:spPr/>
      <dgm:t>
        <a:bodyPr/>
        <a:lstStyle/>
        <a:p>
          <a:endParaRPr lang="ru-RU"/>
        </a:p>
      </dgm:t>
    </dgm:pt>
    <dgm:pt modelId="{DA2F388E-1103-4D5A-816B-3F427253380D}">
      <dgm:prSet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b="1" dirty="0">
              <a:solidFill>
                <a:srgbClr val="54381C"/>
              </a:solidFill>
              <a:effectLst/>
              <a:latin typeface="Bookman Old Style" pitchFamily="18" charset="0"/>
            </a:rPr>
            <a:t>Книга учит жить, книгой надо дорожить</a:t>
          </a:r>
          <a:endParaRPr lang="ru-RU" dirty="0">
            <a:effectLst/>
          </a:endParaRPr>
        </a:p>
      </dgm:t>
    </dgm:pt>
    <dgm:pt modelId="{4EC93ACC-B0D0-480E-AE37-580C415A9D79}" type="parTrans" cxnId="{A9F6816F-E63B-4BC5-817C-1903CE73C3BD}">
      <dgm:prSet/>
      <dgm:spPr/>
      <dgm:t>
        <a:bodyPr/>
        <a:lstStyle/>
        <a:p>
          <a:endParaRPr lang="ru-RU"/>
        </a:p>
      </dgm:t>
    </dgm:pt>
    <dgm:pt modelId="{71250876-1DAC-49AC-969A-317DE4782977}" type="sibTrans" cxnId="{A9F6816F-E63B-4BC5-817C-1903CE73C3BD}">
      <dgm:prSet/>
      <dgm:spPr/>
      <dgm:t>
        <a:bodyPr/>
        <a:lstStyle/>
        <a:p>
          <a:endParaRPr lang="ru-RU"/>
        </a:p>
      </dgm:t>
    </dgm:pt>
    <dgm:pt modelId="{458F3EE0-A34D-4152-BD8D-8D3116B2BD70}">
      <dgm:prSet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b="1" dirty="0">
              <a:solidFill>
                <a:srgbClr val="54381C"/>
              </a:solidFill>
              <a:effectLst/>
              <a:latin typeface="Bookman Old Style" pitchFamily="18" charset="0"/>
            </a:rPr>
            <a:t>Защитники  земли  русской</a:t>
          </a:r>
          <a:endParaRPr lang="ru-RU" dirty="0">
            <a:effectLst/>
          </a:endParaRPr>
        </a:p>
      </dgm:t>
    </dgm:pt>
    <dgm:pt modelId="{DBC7A032-AF4B-4AF0-A073-6AE9D57044E4}" type="parTrans" cxnId="{4C829680-896B-42F0-9BDB-B5367DF032C2}">
      <dgm:prSet/>
      <dgm:spPr/>
      <dgm:t>
        <a:bodyPr/>
        <a:lstStyle/>
        <a:p>
          <a:endParaRPr lang="ru-RU"/>
        </a:p>
      </dgm:t>
    </dgm:pt>
    <dgm:pt modelId="{BC0E960A-84A1-4A8E-8246-A792B0BF49A5}" type="sibTrans" cxnId="{4C829680-896B-42F0-9BDB-B5367DF032C2}">
      <dgm:prSet/>
      <dgm:spPr/>
      <dgm:t>
        <a:bodyPr/>
        <a:lstStyle/>
        <a:p>
          <a:endParaRPr lang="ru-RU"/>
        </a:p>
      </dgm:t>
    </dgm:pt>
    <dgm:pt modelId="{AC0AB7EC-C484-4ECA-AF29-ACDC24369869}">
      <dgm:prSet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b="1" u="sng" dirty="0">
              <a:solidFill>
                <a:srgbClr val="54381C"/>
              </a:solidFill>
              <a:effectLst/>
              <a:latin typeface="Bookman Old Style" pitchFamily="18" charset="0"/>
            </a:rPr>
            <a:t>Золото добывают из земли, а знания из книги</a:t>
          </a:r>
          <a:endParaRPr lang="ru-RU" u="sng" dirty="0">
            <a:effectLst/>
          </a:endParaRPr>
        </a:p>
      </dgm:t>
    </dgm:pt>
    <dgm:pt modelId="{B459FF1F-54C7-4A46-9D8B-0D18C5C1C059}" type="parTrans" cxnId="{AE157DCF-F43A-40CC-A6FF-5BB4C8F8D833}">
      <dgm:prSet/>
      <dgm:spPr/>
      <dgm:t>
        <a:bodyPr/>
        <a:lstStyle/>
        <a:p>
          <a:endParaRPr lang="ru-RU"/>
        </a:p>
      </dgm:t>
    </dgm:pt>
    <dgm:pt modelId="{02FE6CED-20E9-47BB-88BF-EB2F5EFD6618}" type="sibTrans" cxnId="{AE157DCF-F43A-40CC-A6FF-5BB4C8F8D833}">
      <dgm:prSet/>
      <dgm:spPr/>
      <dgm:t>
        <a:bodyPr/>
        <a:lstStyle/>
        <a:p>
          <a:endParaRPr lang="ru-RU"/>
        </a:p>
      </dgm:t>
    </dgm:pt>
    <dgm:pt modelId="{5EABF11A-B360-43D6-B374-4A2ED9D7CE41}">
      <dgm:prSet custT="1"/>
      <dgm:spPr/>
      <dgm:t>
        <a:bodyPr/>
        <a:lstStyle/>
        <a:p>
          <a:r>
            <a:rPr lang="ru-RU" sz="1400" b="1" dirty="0">
              <a:solidFill>
                <a:srgbClr val="54381C"/>
              </a:solidFill>
              <a:effectLst/>
              <a:latin typeface="Bookman Old Style" pitchFamily="18" charset="0"/>
            </a:rPr>
            <a:t>Книгочей-любитель чтения</a:t>
          </a:r>
        </a:p>
      </dgm:t>
    </dgm:pt>
    <dgm:pt modelId="{E78BE5F7-53D5-4193-900E-5A25EFD9ED34}" type="parTrans" cxnId="{05AB7063-E728-431E-A855-713C28269ADB}">
      <dgm:prSet/>
      <dgm:spPr/>
      <dgm:t>
        <a:bodyPr/>
        <a:lstStyle/>
        <a:p>
          <a:endParaRPr lang="ru-RU"/>
        </a:p>
      </dgm:t>
    </dgm:pt>
    <dgm:pt modelId="{986709E3-C920-4B6E-BF7E-799ADD007988}" type="sibTrans" cxnId="{05AB7063-E728-431E-A855-713C28269ADB}">
      <dgm:prSet/>
      <dgm:spPr/>
      <dgm:t>
        <a:bodyPr/>
        <a:lstStyle/>
        <a:p>
          <a:endParaRPr lang="ru-RU"/>
        </a:p>
      </dgm:t>
    </dgm:pt>
    <dgm:pt modelId="{2760FDC7-94CC-409A-9C0F-BF773D46D9B0}">
      <dgm:prSet custT="1"/>
      <dgm:spPr/>
      <dgm:t>
        <a:bodyPr/>
        <a:lstStyle/>
        <a:p>
          <a:r>
            <a:rPr lang="ru-RU" sz="1400" b="1" dirty="0">
              <a:solidFill>
                <a:srgbClr val="54381C"/>
              </a:solidFill>
              <a:effectLst/>
              <a:latin typeface="Bookman Old Style" pitchFamily="18" charset="0"/>
            </a:rPr>
            <a:t>Книги о твоих ровесниках</a:t>
          </a:r>
        </a:p>
      </dgm:t>
    </dgm:pt>
    <dgm:pt modelId="{D684F242-C0FC-4DB3-81B0-4CE3A66777D8}" type="parTrans" cxnId="{EF5E8787-6553-4BF9-B450-E9CB50D6DF80}">
      <dgm:prSet/>
      <dgm:spPr/>
      <dgm:t>
        <a:bodyPr/>
        <a:lstStyle/>
        <a:p>
          <a:endParaRPr lang="ru-RU"/>
        </a:p>
      </dgm:t>
    </dgm:pt>
    <dgm:pt modelId="{F9191250-7869-43EA-89FE-51E988486861}" type="sibTrans" cxnId="{EF5E8787-6553-4BF9-B450-E9CB50D6DF80}">
      <dgm:prSet/>
      <dgm:spPr/>
      <dgm:t>
        <a:bodyPr/>
        <a:lstStyle/>
        <a:p>
          <a:endParaRPr lang="ru-RU"/>
        </a:p>
      </dgm:t>
    </dgm:pt>
    <dgm:pt modelId="{F2819109-8F9C-492C-855D-97BB5A9B0752}">
      <dgm:prSet custT="1"/>
      <dgm:spPr/>
      <dgm:t>
        <a:bodyPr/>
        <a:lstStyle/>
        <a:p>
          <a:r>
            <a:rPr lang="ru-RU" sz="1400" b="1" dirty="0">
              <a:solidFill>
                <a:srgbClr val="54381C"/>
              </a:solidFill>
              <a:effectLst/>
              <a:latin typeface="Bookman Old Style" pitchFamily="18" charset="0"/>
            </a:rPr>
            <a:t>В плену стихов и загадок</a:t>
          </a:r>
        </a:p>
      </dgm:t>
    </dgm:pt>
    <dgm:pt modelId="{52BB689D-B06E-414D-8AAA-6D4931B49E40}" type="parTrans" cxnId="{6E55B2F0-712F-41E1-9AED-893888EF13A6}">
      <dgm:prSet/>
      <dgm:spPr/>
      <dgm:t>
        <a:bodyPr/>
        <a:lstStyle/>
        <a:p>
          <a:endParaRPr lang="ru-RU"/>
        </a:p>
      </dgm:t>
    </dgm:pt>
    <dgm:pt modelId="{317114C6-50E4-4D57-A403-7BF29B363661}" type="sibTrans" cxnId="{6E55B2F0-712F-41E1-9AED-893888EF13A6}">
      <dgm:prSet/>
      <dgm:spPr/>
      <dgm:t>
        <a:bodyPr/>
        <a:lstStyle/>
        <a:p>
          <a:endParaRPr lang="ru-RU"/>
        </a:p>
      </dgm:t>
    </dgm:pt>
    <dgm:pt modelId="{34C2186A-DA73-41B4-870A-4535448F035D}">
      <dgm:prSet custT="1"/>
      <dgm:spPr/>
      <dgm:t>
        <a:bodyPr/>
        <a:lstStyle/>
        <a:p>
          <a:r>
            <a:rPr lang="ru-RU" sz="1400" b="1" dirty="0">
              <a:solidFill>
                <a:srgbClr val="54381C"/>
              </a:solidFill>
              <a:effectLst/>
              <a:latin typeface="Bookman Old Style" pitchFamily="18" charset="0"/>
            </a:rPr>
            <a:t>Сказка мудростью богата</a:t>
          </a:r>
        </a:p>
      </dgm:t>
    </dgm:pt>
    <dgm:pt modelId="{20A7D710-661E-4C57-8DF1-DA16F4B12947}" type="parTrans" cxnId="{4832BED4-51E3-40A5-86B0-14CAE80DFD7A}">
      <dgm:prSet/>
      <dgm:spPr/>
      <dgm:t>
        <a:bodyPr/>
        <a:lstStyle/>
        <a:p>
          <a:endParaRPr lang="ru-RU"/>
        </a:p>
      </dgm:t>
    </dgm:pt>
    <dgm:pt modelId="{2ED2CBBE-BFE8-482A-82AF-7A04A75FDA85}" type="sibTrans" cxnId="{4832BED4-51E3-40A5-86B0-14CAE80DFD7A}">
      <dgm:prSet/>
      <dgm:spPr/>
      <dgm:t>
        <a:bodyPr/>
        <a:lstStyle/>
        <a:p>
          <a:endParaRPr lang="ru-RU"/>
        </a:p>
      </dgm:t>
    </dgm:pt>
    <dgm:pt modelId="{BC62B13A-485B-441C-9701-22C53CF9BE99}">
      <dgm:prSet custT="1"/>
      <dgm:spPr/>
      <dgm:t>
        <a:bodyPr/>
        <a:lstStyle/>
        <a:p>
          <a:r>
            <a:rPr lang="ru-RU" sz="1400" b="1" dirty="0">
              <a:solidFill>
                <a:srgbClr val="54381C"/>
              </a:solidFill>
              <a:effectLst/>
              <a:latin typeface="Bookman Old Style" pitchFamily="18" charset="0"/>
            </a:rPr>
            <a:t>Ребятам о зверятах</a:t>
          </a:r>
        </a:p>
      </dgm:t>
    </dgm:pt>
    <dgm:pt modelId="{A7A81F05-D153-4793-9151-EC2C642ECFB6}" type="parTrans" cxnId="{3DF43B44-2FB2-4184-83AD-E3B77F8AD86F}">
      <dgm:prSet/>
      <dgm:spPr/>
      <dgm:t>
        <a:bodyPr/>
        <a:lstStyle/>
        <a:p>
          <a:endParaRPr lang="ru-RU"/>
        </a:p>
      </dgm:t>
    </dgm:pt>
    <dgm:pt modelId="{6BE69A4E-DCDF-4015-9243-1DF12CDF6EC2}" type="sibTrans" cxnId="{3DF43B44-2FB2-4184-83AD-E3B77F8AD86F}">
      <dgm:prSet/>
      <dgm:spPr/>
      <dgm:t>
        <a:bodyPr/>
        <a:lstStyle/>
        <a:p>
          <a:endParaRPr lang="ru-RU"/>
        </a:p>
      </dgm:t>
    </dgm:pt>
    <dgm:pt modelId="{757AB22B-CAF7-48C3-9EBA-1FF65869D827}">
      <dgm:prSet custT="1"/>
      <dgm:spPr/>
      <dgm:t>
        <a:bodyPr/>
        <a:lstStyle/>
        <a:p>
          <a:r>
            <a:rPr lang="ru-RU" sz="1400" b="1" dirty="0">
              <a:solidFill>
                <a:srgbClr val="54381C"/>
              </a:solidFill>
              <a:effectLst/>
              <a:latin typeface="Bookman Old Style" pitchFamily="18" charset="0"/>
            </a:rPr>
            <a:t>Никто не забыт, ничто не забыто</a:t>
          </a:r>
        </a:p>
      </dgm:t>
    </dgm:pt>
    <dgm:pt modelId="{8DAF4DA5-9302-42B4-8C13-2A002C83C157}" type="parTrans" cxnId="{90F07A02-042A-4E36-BC7D-305814C1B3FC}">
      <dgm:prSet/>
      <dgm:spPr/>
      <dgm:t>
        <a:bodyPr/>
        <a:lstStyle/>
        <a:p>
          <a:endParaRPr lang="ru-RU"/>
        </a:p>
      </dgm:t>
    </dgm:pt>
    <dgm:pt modelId="{9AF36FD9-6229-4404-AE56-08ECB47856F5}" type="sibTrans" cxnId="{90F07A02-042A-4E36-BC7D-305814C1B3FC}">
      <dgm:prSet/>
      <dgm:spPr/>
      <dgm:t>
        <a:bodyPr/>
        <a:lstStyle/>
        <a:p>
          <a:endParaRPr lang="ru-RU"/>
        </a:p>
      </dgm:t>
    </dgm:pt>
    <dgm:pt modelId="{A9A97F98-9CB0-4978-AEC3-3874B7B8164A}">
      <dgm:prSet custT="1"/>
      <dgm:spPr/>
      <dgm:t>
        <a:bodyPr/>
        <a:lstStyle/>
        <a:p>
          <a:r>
            <a:rPr lang="ru-RU" sz="1400" b="1" dirty="0">
              <a:solidFill>
                <a:srgbClr val="54381C"/>
              </a:solidFill>
              <a:effectLst/>
              <a:latin typeface="Bookman Old Style" pitchFamily="18" charset="0"/>
            </a:rPr>
            <a:t>Обыкновенное чудо</a:t>
          </a:r>
        </a:p>
      </dgm:t>
    </dgm:pt>
    <dgm:pt modelId="{98DA3E67-6556-484E-A76F-345B2C81C5D4}" type="parTrans" cxnId="{B978AB46-B23F-4DB6-9242-A07C465C1EBB}">
      <dgm:prSet/>
      <dgm:spPr/>
      <dgm:t>
        <a:bodyPr/>
        <a:lstStyle/>
        <a:p>
          <a:endParaRPr lang="ru-RU"/>
        </a:p>
      </dgm:t>
    </dgm:pt>
    <dgm:pt modelId="{F13C7205-3770-42E4-94F8-28245143D44A}" type="sibTrans" cxnId="{B978AB46-B23F-4DB6-9242-A07C465C1EBB}">
      <dgm:prSet/>
      <dgm:spPr/>
      <dgm:t>
        <a:bodyPr/>
        <a:lstStyle/>
        <a:p>
          <a:endParaRPr lang="ru-RU"/>
        </a:p>
      </dgm:t>
    </dgm:pt>
    <dgm:pt modelId="{8A42D603-17BC-4A1C-A115-988E11A6CE4F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Лето с героями любимых книг</a:t>
          </a:r>
        </a:p>
      </dgm:t>
    </dgm:pt>
    <dgm:pt modelId="{BC3FF7D8-328C-4700-B124-F6C9C98AF7FF}" type="parTrans" cxnId="{FCD5A8DD-39F5-4812-AE0E-DBB559A4A5C1}">
      <dgm:prSet/>
      <dgm:spPr/>
      <dgm:t>
        <a:bodyPr/>
        <a:lstStyle/>
        <a:p>
          <a:endParaRPr lang="ru-RU"/>
        </a:p>
      </dgm:t>
    </dgm:pt>
    <dgm:pt modelId="{C3A27076-7226-4A73-85D4-2CBF83C68710}" type="sibTrans" cxnId="{FCD5A8DD-39F5-4812-AE0E-DBB559A4A5C1}">
      <dgm:prSet/>
      <dgm:spPr/>
      <dgm:t>
        <a:bodyPr/>
        <a:lstStyle/>
        <a:p>
          <a:endParaRPr lang="ru-RU"/>
        </a:p>
      </dgm:t>
    </dgm:pt>
    <dgm:pt modelId="{78991454-0AE6-4B24-A4A4-CBFC6C1DA710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Моя Родина</a:t>
          </a:r>
        </a:p>
      </dgm:t>
    </dgm:pt>
    <dgm:pt modelId="{313CE00C-A493-4C58-887D-946BC6A8A113}" type="parTrans" cxnId="{F2C15E67-DE8E-4F71-86FB-55FBFC4499A8}">
      <dgm:prSet/>
      <dgm:spPr/>
      <dgm:t>
        <a:bodyPr/>
        <a:lstStyle/>
        <a:p>
          <a:endParaRPr lang="ru-RU"/>
        </a:p>
      </dgm:t>
    </dgm:pt>
    <dgm:pt modelId="{8A69A1A4-E82D-4A8D-B709-F6D9B0645895}" type="sibTrans" cxnId="{F2C15E67-DE8E-4F71-86FB-55FBFC4499A8}">
      <dgm:prSet/>
      <dgm:spPr/>
      <dgm:t>
        <a:bodyPr/>
        <a:lstStyle/>
        <a:p>
          <a:endParaRPr lang="ru-RU"/>
        </a:p>
      </dgm:t>
    </dgm:pt>
    <dgm:pt modelId="{C23B31AB-B4C4-4BFE-9054-63E27D374610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Где живет народная мудрость?</a:t>
          </a:r>
        </a:p>
      </dgm:t>
    </dgm:pt>
    <dgm:pt modelId="{1204B82F-5FCD-49A6-AE10-FE12574CB210}" type="parTrans" cxnId="{7E68475A-C144-417A-9F86-0A54B9384E5C}">
      <dgm:prSet/>
      <dgm:spPr/>
      <dgm:t>
        <a:bodyPr/>
        <a:lstStyle/>
        <a:p>
          <a:endParaRPr lang="ru-RU"/>
        </a:p>
      </dgm:t>
    </dgm:pt>
    <dgm:pt modelId="{CC11EC2A-A803-444A-A485-BEAA7F8769D1}" type="sibTrans" cxnId="{7E68475A-C144-417A-9F86-0A54B9384E5C}">
      <dgm:prSet/>
      <dgm:spPr/>
      <dgm:t>
        <a:bodyPr/>
        <a:lstStyle/>
        <a:p>
          <a:endParaRPr lang="ru-RU"/>
        </a:p>
      </dgm:t>
    </dgm:pt>
    <dgm:pt modelId="{26653A9D-0191-4A19-987A-5BEF2DBD01A8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Преданья старины глубокой</a:t>
          </a:r>
        </a:p>
      </dgm:t>
    </dgm:pt>
    <dgm:pt modelId="{2FEC961F-27EF-4D61-BA34-BA5C181EA035}" type="parTrans" cxnId="{09C04DE9-E53A-49A9-8F1A-19AE485FF0FA}">
      <dgm:prSet/>
      <dgm:spPr/>
      <dgm:t>
        <a:bodyPr/>
        <a:lstStyle/>
        <a:p>
          <a:endParaRPr lang="ru-RU"/>
        </a:p>
      </dgm:t>
    </dgm:pt>
    <dgm:pt modelId="{7116751B-B402-4C11-8433-3672394FAFFB}" type="sibTrans" cxnId="{09C04DE9-E53A-49A9-8F1A-19AE485FF0FA}">
      <dgm:prSet/>
      <dgm:spPr/>
      <dgm:t>
        <a:bodyPr/>
        <a:lstStyle/>
        <a:p>
          <a:endParaRPr lang="ru-RU"/>
        </a:p>
      </dgm:t>
    </dgm:pt>
    <dgm:pt modelId="{E918F7BC-C503-4FD3-BB96-967A04FE06C7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Моя </a:t>
          </a:r>
          <a:r>
            <a:rPr lang="ru-RU" sz="1250" b="1" dirty="0" err="1">
              <a:solidFill>
                <a:srgbClr val="54381C"/>
              </a:solidFill>
              <a:effectLst/>
              <a:latin typeface="Bookman Old Style" pitchFamily="18" charset="0"/>
            </a:rPr>
            <a:t>Вообразилия</a:t>
          </a:r>
          <a:endParaRPr lang="ru-RU" sz="1250" b="1" dirty="0">
            <a:solidFill>
              <a:srgbClr val="54381C"/>
            </a:solidFill>
            <a:effectLst/>
            <a:latin typeface="Bookman Old Style" pitchFamily="18" charset="0"/>
          </a:endParaRPr>
        </a:p>
      </dgm:t>
    </dgm:pt>
    <dgm:pt modelId="{EE2F5C63-80EA-4F6C-9D12-F85132709ED6}" type="parTrans" cxnId="{562BBA84-134C-40EA-901F-214BDB5E2296}">
      <dgm:prSet/>
      <dgm:spPr/>
      <dgm:t>
        <a:bodyPr/>
        <a:lstStyle/>
        <a:p>
          <a:endParaRPr lang="ru-RU"/>
        </a:p>
      </dgm:t>
    </dgm:pt>
    <dgm:pt modelId="{5BCB118B-EC64-4EDE-9EC7-1C028BEC3EBE}" type="sibTrans" cxnId="{562BBA84-134C-40EA-901F-214BDB5E2296}">
      <dgm:prSet/>
      <dgm:spPr/>
      <dgm:t>
        <a:bodyPr/>
        <a:lstStyle/>
        <a:p>
          <a:endParaRPr lang="ru-RU"/>
        </a:p>
      </dgm:t>
    </dgm:pt>
    <dgm:pt modelId="{E7AD7167-8B01-405B-89D8-F6EB61657B49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Самые умные книги</a:t>
          </a:r>
        </a:p>
      </dgm:t>
    </dgm:pt>
    <dgm:pt modelId="{C93F586F-2EE0-4555-9BCF-55CAEF0B5DE2}" type="parTrans" cxnId="{BF8FA3A9-C990-49BF-BFC4-8753B24262CB}">
      <dgm:prSet/>
      <dgm:spPr/>
      <dgm:t>
        <a:bodyPr/>
        <a:lstStyle/>
        <a:p>
          <a:endParaRPr lang="ru-RU"/>
        </a:p>
      </dgm:t>
    </dgm:pt>
    <dgm:pt modelId="{CF21C13A-5C3D-4485-A256-E1EF83EBA150}" type="sibTrans" cxnId="{BF8FA3A9-C990-49BF-BFC4-8753B24262CB}">
      <dgm:prSet/>
      <dgm:spPr/>
      <dgm:t>
        <a:bodyPr/>
        <a:lstStyle/>
        <a:p>
          <a:endParaRPr lang="ru-RU"/>
        </a:p>
      </dgm:t>
    </dgm:pt>
    <dgm:pt modelId="{FC6ACC11-EF0F-4467-8480-CF837856F8EC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Школьные годы чудесные</a:t>
          </a:r>
        </a:p>
      </dgm:t>
    </dgm:pt>
    <dgm:pt modelId="{A229D6D6-CF50-41AC-9497-6D9368AE22A0}" type="parTrans" cxnId="{24C60763-389D-4688-853B-B34D5E2DDC27}">
      <dgm:prSet/>
      <dgm:spPr/>
      <dgm:t>
        <a:bodyPr/>
        <a:lstStyle/>
        <a:p>
          <a:endParaRPr lang="ru-RU"/>
        </a:p>
      </dgm:t>
    </dgm:pt>
    <dgm:pt modelId="{01BE94DE-C702-4B1E-B355-0E2B8EE5BE72}" type="sibTrans" cxnId="{24C60763-389D-4688-853B-B34D5E2DDC27}">
      <dgm:prSet/>
      <dgm:spPr/>
      <dgm:t>
        <a:bodyPr/>
        <a:lstStyle/>
        <a:p>
          <a:endParaRPr lang="ru-RU"/>
        </a:p>
      </dgm:t>
    </dgm:pt>
    <dgm:pt modelId="{FE2E85EE-1A5E-41C0-8CDF-115813C7523F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Что такое хорошо и что такое плохо</a:t>
          </a:r>
        </a:p>
      </dgm:t>
    </dgm:pt>
    <dgm:pt modelId="{8B4796F9-D6B9-458F-B491-12D4420C53BC}" type="parTrans" cxnId="{65D8AE19-11D8-4835-8E34-5C38A7209416}">
      <dgm:prSet/>
      <dgm:spPr/>
      <dgm:t>
        <a:bodyPr/>
        <a:lstStyle/>
        <a:p>
          <a:endParaRPr lang="ru-RU"/>
        </a:p>
      </dgm:t>
    </dgm:pt>
    <dgm:pt modelId="{5D6FA1BF-774B-43DD-B0F0-00C09F8E0AA9}" type="sibTrans" cxnId="{65D8AE19-11D8-4835-8E34-5C38A7209416}">
      <dgm:prSet/>
      <dgm:spPr/>
      <dgm:t>
        <a:bodyPr/>
        <a:lstStyle/>
        <a:p>
          <a:endParaRPr lang="ru-RU"/>
        </a:p>
      </dgm:t>
    </dgm:pt>
    <dgm:pt modelId="{5C350859-4811-4CF2-AD9C-BE38EBB5DE87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Мир удивительных приключений</a:t>
          </a:r>
        </a:p>
      </dgm:t>
    </dgm:pt>
    <dgm:pt modelId="{4A7E6F92-CC72-4597-8044-4D45B0075B44}" type="parTrans" cxnId="{C07AFDD1-FC09-4AE5-8686-6E8CDC720C35}">
      <dgm:prSet/>
      <dgm:spPr/>
      <dgm:t>
        <a:bodyPr/>
        <a:lstStyle/>
        <a:p>
          <a:endParaRPr lang="ru-RU"/>
        </a:p>
      </dgm:t>
    </dgm:pt>
    <dgm:pt modelId="{2D0D3A5A-F7A7-494D-8202-FFDAA04F2749}" type="sibTrans" cxnId="{C07AFDD1-FC09-4AE5-8686-6E8CDC720C35}">
      <dgm:prSet/>
      <dgm:spPr/>
      <dgm:t>
        <a:bodyPr/>
        <a:lstStyle/>
        <a:p>
          <a:endParaRPr lang="ru-RU"/>
        </a:p>
      </dgm:t>
    </dgm:pt>
    <dgm:pt modelId="{2B78A340-D40C-4A95-87B8-EC3D7E85A240}">
      <dgm:prSet custT="1"/>
      <dgm:spPr/>
      <dgm:t>
        <a:bodyPr/>
        <a:lstStyle/>
        <a:p>
          <a:pPr marL="0" indent="0"/>
          <a:r>
            <a:rPr lang="ru-RU" sz="1250" b="1" u="sng" dirty="0">
              <a:solidFill>
                <a:srgbClr val="54381C"/>
              </a:solidFill>
              <a:effectLst/>
              <a:latin typeface="Bookman Old Style" pitchFamily="18" charset="0"/>
            </a:rPr>
            <a:t>В жизни всегда есть место подвигу</a:t>
          </a:r>
        </a:p>
      </dgm:t>
    </dgm:pt>
    <dgm:pt modelId="{DD8AF66F-F820-4280-AC68-8CE5B35907BC}" type="parTrans" cxnId="{B30C230B-0E01-43A7-9C48-65819C8A8BBA}">
      <dgm:prSet/>
      <dgm:spPr/>
      <dgm:t>
        <a:bodyPr/>
        <a:lstStyle/>
        <a:p>
          <a:endParaRPr lang="ru-RU"/>
        </a:p>
      </dgm:t>
    </dgm:pt>
    <dgm:pt modelId="{5F014D80-068B-489B-8F19-FF20CB426CD4}" type="sibTrans" cxnId="{B30C230B-0E01-43A7-9C48-65819C8A8BBA}">
      <dgm:prSet/>
      <dgm:spPr/>
      <dgm:t>
        <a:bodyPr/>
        <a:lstStyle/>
        <a:p>
          <a:endParaRPr lang="ru-RU"/>
        </a:p>
      </dgm:t>
    </dgm:pt>
    <dgm:pt modelId="{85EA59C6-CDE1-4D0C-966D-6FCEB700714C}">
      <dgm:prSet custT="1"/>
      <dgm:spPr/>
      <dgm:t>
        <a:bodyPr/>
        <a:lstStyle/>
        <a:p>
          <a:pPr marL="0" indent="0"/>
          <a:r>
            <a:rPr lang="ru-RU" sz="1250" b="1" dirty="0">
              <a:solidFill>
                <a:srgbClr val="54381C"/>
              </a:solidFill>
              <a:effectLst/>
              <a:latin typeface="Bookman Old Style" pitchFamily="18" charset="0"/>
            </a:rPr>
            <a:t>Журналы и газеты для детей</a:t>
          </a:r>
        </a:p>
      </dgm:t>
    </dgm:pt>
    <dgm:pt modelId="{1F6E01DB-9170-411D-A418-83DB11565A3B}" type="parTrans" cxnId="{262E5ED7-0BE3-4854-B1AA-028700CC73A9}">
      <dgm:prSet/>
      <dgm:spPr/>
      <dgm:t>
        <a:bodyPr/>
        <a:lstStyle/>
        <a:p>
          <a:endParaRPr lang="ru-RU"/>
        </a:p>
      </dgm:t>
    </dgm:pt>
    <dgm:pt modelId="{4F9A68D2-4078-4FBC-A172-A5FE5BD9CFCA}" type="sibTrans" cxnId="{262E5ED7-0BE3-4854-B1AA-028700CC73A9}">
      <dgm:prSet/>
      <dgm:spPr/>
      <dgm:t>
        <a:bodyPr/>
        <a:lstStyle/>
        <a:p>
          <a:endParaRPr lang="ru-RU"/>
        </a:p>
      </dgm:t>
    </dgm:pt>
    <dgm:pt modelId="{A1F14A9C-17A4-454A-88B0-81722A88C4DC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Сокровищницы всех богатств человеческого духа</a:t>
          </a:r>
        </a:p>
      </dgm:t>
    </dgm:pt>
    <dgm:pt modelId="{63AD784E-AA71-45C0-A657-2F6A84D188EC}" type="parTrans" cxnId="{6B17D286-F940-4EF8-8893-4A6CFDCC2C29}">
      <dgm:prSet/>
      <dgm:spPr/>
      <dgm:t>
        <a:bodyPr/>
        <a:lstStyle/>
        <a:p>
          <a:endParaRPr lang="ru-RU"/>
        </a:p>
      </dgm:t>
    </dgm:pt>
    <dgm:pt modelId="{265B16E2-9FE8-466F-823F-B9D0744CA616}" type="sibTrans" cxnId="{6B17D286-F940-4EF8-8893-4A6CFDCC2C29}">
      <dgm:prSet/>
      <dgm:spPr/>
      <dgm:t>
        <a:bodyPr/>
        <a:lstStyle/>
        <a:p>
          <a:endParaRPr lang="ru-RU"/>
        </a:p>
      </dgm:t>
    </dgm:pt>
    <dgm:pt modelId="{CCA7E136-39E2-44E1-BBD9-E381AA0AFEB8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Какой бывает книга?</a:t>
          </a:r>
        </a:p>
      </dgm:t>
    </dgm:pt>
    <dgm:pt modelId="{8736F264-932E-4075-84C5-CE0DF2D863E6}" type="parTrans" cxnId="{DF06CDB6-E0BE-49A1-8619-AFF405FB21C2}">
      <dgm:prSet/>
      <dgm:spPr/>
      <dgm:t>
        <a:bodyPr/>
        <a:lstStyle/>
        <a:p>
          <a:endParaRPr lang="ru-RU"/>
        </a:p>
      </dgm:t>
    </dgm:pt>
    <dgm:pt modelId="{6D37D5A7-B29D-4A3E-86B1-2B3B097E85BC}" type="sibTrans" cxnId="{DF06CDB6-E0BE-49A1-8619-AFF405FB21C2}">
      <dgm:prSet/>
      <dgm:spPr/>
      <dgm:t>
        <a:bodyPr/>
        <a:lstStyle/>
        <a:p>
          <a:endParaRPr lang="ru-RU"/>
        </a:p>
      </dgm:t>
    </dgm:pt>
    <dgm:pt modelId="{1B88B2E3-E61A-49AF-AF41-A8C08101B6A4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Сказка ложь, да в ней намёк</a:t>
          </a:r>
        </a:p>
      </dgm:t>
    </dgm:pt>
    <dgm:pt modelId="{E7AF3B83-EEC0-4383-9676-029F21548367}" type="parTrans" cxnId="{961C8B92-5F38-416D-A099-97F3FE035B3A}">
      <dgm:prSet/>
      <dgm:spPr/>
      <dgm:t>
        <a:bodyPr/>
        <a:lstStyle/>
        <a:p>
          <a:endParaRPr lang="ru-RU"/>
        </a:p>
      </dgm:t>
    </dgm:pt>
    <dgm:pt modelId="{03FC8D91-302B-474F-9C57-5426782A8681}" type="sibTrans" cxnId="{961C8B92-5F38-416D-A099-97F3FE035B3A}">
      <dgm:prSet/>
      <dgm:spPr/>
      <dgm:t>
        <a:bodyPr/>
        <a:lstStyle/>
        <a:p>
          <a:endParaRPr lang="ru-RU"/>
        </a:p>
      </dgm:t>
    </dgm:pt>
    <dgm:pt modelId="{C6F69597-B506-49D3-B775-68D63A018729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Планета  Детства</a:t>
          </a:r>
        </a:p>
      </dgm:t>
    </dgm:pt>
    <dgm:pt modelId="{6B377C38-1846-41E2-A912-8F422A657F89}" type="parTrans" cxnId="{D49A187B-E3FA-44C8-8A28-AC776FBE06F2}">
      <dgm:prSet/>
      <dgm:spPr/>
      <dgm:t>
        <a:bodyPr/>
        <a:lstStyle/>
        <a:p>
          <a:endParaRPr lang="ru-RU"/>
        </a:p>
      </dgm:t>
    </dgm:pt>
    <dgm:pt modelId="{C6321C4E-6735-485E-840C-46AE03250530}" type="sibTrans" cxnId="{D49A187B-E3FA-44C8-8A28-AC776FBE06F2}">
      <dgm:prSet/>
      <dgm:spPr/>
      <dgm:t>
        <a:bodyPr/>
        <a:lstStyle/>
        <a:p>
          <a:endParaRPr lang="ru-RU"/>
        </a:p>
      </dgm:t>
    </dgm:pt>
    <dgm:pt modelId="{A9FAD291-3E41-414D-AA97-A520E8BF13E4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Мир удивительных путешествий и приключений</a:t>
          </a:r>
        </a:p>
      </dgm:t>
    </dgm:pt>
    <dgm:pt modelId="{6A37C3A9-5D33-4C27-A3AF-5123CC4E8BBE}" type="parTrans" cxnId="{6ECFD52B-F8DB-460E-A244-A5AC782FDB95}">
      <dgm:prSet/>
      <dgm:spPr/>
      <dgm:t>
        <a:bodyPr/>
        <a:lstStyle/>
        <a:p>
          <a:endParaRPr lang="ru-RU"/>
        </a:p>
      </dgm:t>
    </dgm:pt>
    <dgm:pt modelId="{F24AB690-F733-4B49-8114-33650380A96F}" type="sibTrans" cxnId="{6ECFD52B-F8DB-460E-A244-A5AC782FDB95}">
      <dgm:prSet/>
      <dgm:spPr/>
      <dgm:t>
        <a:bodyPr/>
        <a:lstStyle/>
        <a:p>
          <a:endParaRPr lang="ru-RU"/>
        </a:p>
      </dgm:t>
    </dgm:pt>
    <dgm:pt modelId="{A78A77AA-A60D-4EF0-B252-61F72B5380A2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О братьях наших меньших</a:t>
          </a:r>
        </a:p>
      </dgm:t>
    </dgm:pt>
    <dgm:pt modelId="{0B6753E8-4741-400D-B7F5-E69CBABD5A4A}" type="parTrans" cxnId="{D87E66A5-EC6C-4540-A39F-B75802321732}">
      <dgm:prSet/>
      <dgm:spPr/>
      <dgm:t>
        <a:bodyPr/>
        <a:lstStyle/>
        <a:p>
          <a:endParaRPr lang="ru-RU"/>
        </a:p>
      </dgm:t>
    </dgm:pt>
    <dgm:pt modelId="{C7E4F8AF-5FD5-441E-AAD4-2BA5E467A8EA}" type="sibTrans" cxnId="{D87E66A5-EC6C-4540-A39F-B75802321732}">
      <dgm:prSet/>
      <dgm:spPr/>
      <dgm:t>
        <a:bodyPr/>
        <a:lstStyle/>
        <a:p>
          <a:endParaRPr lang="ru-RU"/>
        </a:p>
      </dgm:t>
    </dgm:pt>
    <dgm:pt modelId="{AB14EFFA-B863-4FB2-829E-1F7612119833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В мире интересного</a:t>
          </a:r>
        </a:p>
      </dgm:t>
    </dgm:pt>
    <dgm:pt modelId="{AA68673D-67BA-48ED-B6F1-A62371B8B72B}" type="parTrans" cxnId="{CB67FCD5-F051-45BF-AD15-41CCB73BB0A7}">
      <dgm:prSet/>
      <dgm:spPr/>
      <dgm:t>
        <a:bodyPr/>
        <a:lstStyle/>
        <a:p>
          <a:endParaRPr lang="ru-RU"/>
        </a:p>
      </dgm:t>
    </dgm:pt>
    <dgm:pt modelId="{2CB7EC77-2390-45E8-A837-CA9EA20148B0}" type="sibTrans" cxnId="{CB67FCD5-F051-45BF-AD15-41CCB73BB0A7}">
      <dgm:prSet/>
      <dgm:spPr/>
      <dgm:t>
        <a:bodyPr/>
        <a:lstStyle/>
        <a:p>
          <a:endParaRPr lang="ru-RU"/>
        </a:p>
      </dgm:t>
    </dgm:pt>
    <dgm:pt modelId="{E7C9E7AA-5E81-4530-83C6-67A01BE4E47F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О Родине и родной природе</a:t>
          </a:r>
        </a:p>
      </dgm:t>
    </dgm:pt>
    <dgm:pt modelId="{D0F9D0C2-C01C-4A3F-8203-F6E6E38ACF19}" type="parTrans" cxnId="{0509B68F-6101-441E-9776-F329F398EB94}">
      <dgm:prSet/>
      <dgm:spPr/>
      <dgm:t>
        <a:bodyPr/>
        <a:lstStyle/>
        <a:p>
          <a:endParaRPr lang="ru-RU"/>
        </a:p>
      </dgm:t>
    </dgm:pt>
    <dgm:pt modelId="{97F08D91-7A54-49E6-8759-4CC4CA6E24E0}" type="sibTrans" cxnId="{0509B68F-6101-441E-9776-F329F398EB94}">
      <dgm:prSet/>
      <dgm:spPr/>
      <dgm:t>
        <a:bodyPr/>
        <a:lstStyle/>
        <a:p>
          <a:endParaRPr lang="ru-RU"/>
        </a:p>
      </dgm:t>
    </dgm:pt>
    <dgm:pt modelId="{FAF7BE9B-E254-491E-A945-D271861760B3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Паруса мечты</a:t>
          </a:r>
        </a:p>
      </dgm:t>
    </dgm:pt>
    <dgm:pt modelId="{23C317ED-F39B-4E8C-9D04-DC86DB6BBC1A}" type="parTrans" cxnId="{352AAD63-D5A1-4D8F-A8AA-7CBE41854A5A}">
      <dgm:prSet/>
      <dgm:spPr/>
      <dgm:t>
        <a:bodyPr/>
        <a:lstStyle/>
        <a:p>
          <a:endParaRPr lang="ru-RU"/>
        </a:p>
      </dgm:t>
    </dgm:pt>
    <dgm:pt modelId="{AB30E68D-2C55-41E9-A18C-4A9A9574456E}" type="sibTrans" cxnId="{352AAD63-D5A1-4D8F-A8AA-7CBE41854A5A}">
      <dgm:prSet/>
      <dgm:spPr/>
      <dgm:t>
        <a:bodyPr/>
        <a:lstStyle/>
        <a:p>
          <a:endParaRPr lang="ru-RU"/>
        </a:p>
      </dgm:t>
    </dgm:pt>
    <dgm:pt modelId="{A81001EF-8637-419B-A3B3-4F02ECEE5780}">
      <dgm:prSet custT="1"/>
      <dgm:spPr/>
      <dgm:t>
        <a:bodyPr/>
        <a:lstStyle/>
        <a:p>
          <a:pPr marL="0" indent="0"/>
          <a:r>
            <a:rPr lang="ru-RU" sz="1300" b="1" dirty="0">
              <a:solidFill>
                <a:srgbClr val="54381C"/>
              </a:solidFill>
              <a:effectLst/>
              <a:latin typeface="Bookman Old Style" pitchFamily="18" charset="0"/>
            </a:rPr>
            <a:t>Времена года</a:t>
          </a:r>
        </a:p>
      </dgm:t>
    </dgm:pt>
    <dgm:pt modelId="{07F4BDA7-82E6-477E-AE0F-8653C4BBF32F}" type="parTrans" cxnId="{86CCD66E-C328-4BE2-A0D2-B3C767660FAC}">
      <dgm:prSet/>
      <dgm:spPr/>
      <dgm:t>
        <a:bodyPr/>
        <a:lstStyle/>
        <a:p>
          <a:endParaRPr lang="ru-RU"/>
        </a:p>
      </dgm:t>
    </dgm:pt>
    <dgm:pt modelId="{145133A2-9F5B-40BC-AE20-30F2F310ABE0}" type="sibTrans" cxnId="{86CCD66E-C328-4BE2-A0D2-B3C767660FAC}">
      <dgm:prSet/>
      <dgm:spPr/>
      <dgm:t>
        <a:bodyPr/>
        <a:lstStyle/>
        <a:p>
          <a:endParaRPr lang="ru-RU"/>
        </a:p>
      </dgm:t>
    </dgm:pt>
    <dgm:pt modelId="{B36C881D-EFBF-4C4D-9B52-089BE9E8E741}">
      <dgm:prSet/>
      <dgm:spPr/>
      <dgm:t>
        <a:bodyPr/>
        <a:lstStyle/>
        <a:p>
          <a:pPr marL="8572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b="1" dirty="0">
              <a:solidFill>
                <a:srgbClr val="54381C"/>
              </a:solidFill>
              <a:effectLst/>
              <a:latin typeface="Bookman Old Style" pitchFamily="18" charset="0"/>
            </a:rPr>
            <a:t>Лето красное</a:t>
          </a:r>
          <a:endParaRPr lang="ru-RU" dirty="0">
            <a:effectLst/>
          </a:endParaRPr>
        </a:p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>
            <a:effectLst/>
          </a:endParaRPr>
        </a:p>
      </dgm:t>
    </dgm:pt>
    <dgm:pt modelId="{D07E4E2D-5F1C-4D5F-B82F-55E0ED67E36C}" type="parTrans" cxnId="{2D61E802-DB73-458E-B2F0-AFC9E13CD664}">
      <dgm:prSet/>
      <dgm:spPr/>
      <dgm:t>
        <a:bodyPr/>
        <a:lstStyle/>
        <a:p>
          <a:endParaRPr lang="ru-RU"/>
        </a:p>
      </dgm:t>
    </dgm:pt>
    <dgm:pt modelId="{E8112807-CECC-475D-BBF8-841297DFFDAE}" type="sibTrans" cxnId="{2D61E802-DB73-458E-B2F0-AFC9E13CD664}">
      <dgm:prSet/>
      <dgm:spPr/>
      <dgm:t>
        <a:bodyPr/>
        <a:lstStyle/>
        <a:p>
          <a:endParaRPr lang="ru-RU"/>
        </a:p>
      </dgm:t>
    </dgm:pt>
    <dgm:pt modelId="{883ED5C7-4873-4419-8717-FEC97969406A}">
      <dgm:prSet custT="1"/>
      <dgm:spPr/>
      <dgm:t>
        <a:bodyPr/>
        <a:lstStyle/>
        <a:p>
          <a:pPr marL="0" indent="0"/>
          <a:r>
            <a:rPr lang="ru-RU" sz="1300" b="1" u="sng" dirty="0">
              <a:solidFill>
                <a:srgbClr val="54381C"/>
              </a:solidFill>
              <a:effectLst/>
              <a:latin typeface="Bookman Old Style" pitchFamily="18" charset="0"/>
            </a:rPr>
            <a:t>В жизни всегда есть место подвигу</a:t>
          </a:r>
          <a:endParaRPr lang="ru-RU" sz="1300" b="1" dirty="0">
            <a:solidFill>
              <a:srgbClr val="54381C"/>
            </a:solidFill>
            <a:effectLst/>
            <a:latin typeface="Bookman Old Style" pitchFamily="18" charset="0"/>
          </a:endParaRPr>
        </a:p>
      </dgm:t>
    </dgm:pt>
    <dgm:pt modelId="{A4C40B04-66B2-4FEC-924C-405CC1D06CA3}" type="parTrans" cxnId="{78E0981E-28CE-4963-A372-3863B09CC709}">
      <dgm:prSet/>
      <dgm:spPr/>
      <dgm:t>
        <a:bodyPr/>
        <a:lstStyle/>
        <a:p>
          <a:endParaRPr lang="ru-RU"/>
        </a:p>
      </dgm:t>
    </dgm:pt>
    <dgm:pt modelId="{78A40ACB-4967-4772-AEF4-35D9278878B5}" type="sibTrans" cxnId="{78E0981E-28CE-4963-A372-3863B09CC709}">
      <dgm:prSet/>
      <dgm:spPr/>
      <dgm:t>
        <a:bodyPr/>
        <a:lstStyle/>
        <a:p>
          <a:endParaRPr lang="ru-RU"/>
        </a:p>
      </dgm:t>
    </dgm:pt>
    <dgm:pt modelId="{B5BBC3A7-A57F-4F1A-A948-B93C7AA9B7B1}" type="pres">
      <dgm:prSet presAssocID="{B088C124-B92A-4E7A-9F99-8808A1C009BC}" presName="Name0" presStyleCnt="0">
        <dgm:presLayoutVars>
          <dgm:dir/>
          <dgm:animLvl val="lvl"/>
          <dgm:resizeHandles val="exact"/>
        </dgm:presLayoutVars>
      </dgm:prSet>
      <dgm:spPr/>
    </dgm:pt>
    <dgm:pt modelId="{6CF7C970-74FE-41B4-B144-C6B765B89DD7}" type="pres">
      <dgm:prSet presAssocID="{9449F8C1-2CFD-4386-BF65-13390AD5D5BC}" presName="composite" presStyleCnt="0"/>
      <dgm:spPr/>
    </dgm:pt>
    <dgm:pt modelId="{164942BB-819C-43B0-8676-0872C68E9BBB}" type="pres">
      <dgm:prSet presAssocID="{9449F8C1-2CFD-4386-BF65-13390AD5D5BC}" presName="parTx" presStyleLbl="alignNode1" presStyleIdx="0" presStyleCnt="4" custLinFactNeighborX="9614" custLinFactNeighborY="-4585">
        <dgm:presLayoutVars>
          <dgm:chMax val="0"/>
          <dgm:chPref val="0"/>
          <dgm:bulletEnabled val="1"/>
        </dgm:presLayoutVars>
      </dgm:prSet>
      <dgm:spPr/>
    </dgm:pt>
    <dgm:pt modelId="{611AFD6D-56C1-499C-B137-03671DFF6917}" type="pres">
      <dgm:prSet presAssocID="{9449F8C1-2CFD-4386-BF65-13390AD5D5BC}" presName="desTx" presStyleLbl="alignAccFollowNode1" presStyleIdx="0" presStyleCnt="4" custLinFactNeighborX="9231" custLinFactNeighborY="-65">
        <dgm:presLayoutVars>
          <dgm:bulletEnabled val="1"/>
        </dgm:presLayoutVars>
      </dgm:prSet>
      <dgm:spPr/>
    </dgm:pt>
    <dgm:pt modelId="{68C6EA9B-8A0D-4B5D-A9AF-FF88D0F5C3C5}" type="pres">
      <dgm:prSet presAssocID="{565F840F-7FAE-4516-BE45-A059FD9DB65A}" presName="space" presStyleCnt="0"/>
      <dgm:spPr/>
    </dgm:pt>
    <dgm:pt modelId="{FF3DE04F-97BB-4CAA-A06A-76AE2D4A897D}" type="pres">
      <dgm:prSet presAssocID="{7EE99068-4717-4E43-A63D-24CF435C4012}" presName="composite" presStyleCnt="0"/>
      <dgm:spPr/>
    </dgm:pt>
    <dgm:pt modelId="{0DCB12BA-1852-403F-8E08-02ACCEABF3A0}" type="pres">
      <dgm:prSet presAssocID="{7EE99068-4717-4E43-A63D-24CF435C401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6E6E2EB-95BF-4D0E-8F1E-2206AFEF15F2}" type="pres">
      <dgm:prSet presAssocID="{7EE99068-4717-4E43-A63D-24CF435C4012}" presName="desTx" presStyleLbl="alignAccFollowNode1" presStyleIdx="1" presStyleCnt="4">
        <dgm:presLayoutVars>
          <dgm:bulletEnabled val="1"/>
        </dgm:presLayoutVars>
      </dgm:prSet>
      <dgm:spPr/>
    </dgm:pt>
    <dgm:pt modelId="{6A095A3D-EE81-4DD0-B29F-B1418EFC5132}" type="pres">
      <dgm:prSet presAssocID="{6A6E2FBC-0AF4-4E13-B545-CD9C10130BF8}" presName="space" presStyleCnt="0"/>
      <dgm:spPr/>
    </dgm:pt>
    <dgm:pt modelId="{10E263C5-3638-4287-9E64-BC1FDE128842}" type="pres">
      <dgm:prSet presAssocID="{78FE26A3-5AC7-48C3-9EB5-67CE50FEFD84}" presName="composite" presStyleCnt="0"/>
      <dgm:spPr/>
    </dgm:pt>
    <dgm:pt modelId="{EBCBE016-B9AE-48F2-8C28-57C07D503C15}" type="pres">
      <dgm:prSet presAssocID="{78FE26A3-5AC7-48C3-9EB5-67CE50FEFD84}" presName="parTx" presStyleLbl="alignNode1" presStyleIdx="2" presStyleCnt="4" custLinFactNeighborX="-88" custLinFactNeighborY="5460">
        <dgm:presLayoutVars>
          <dgm:chMax val="0"/>
          <dgm:chPref val="0"/>
          <dgm:bulletEnabled val="1"/>
        </dgm:presLayoutVars>
      </dgm:prSet>
      <dgm:spPr/>
    </dgm:pt>
    <dgm:pt modelId="{93631D5D-E515-4CA1-92A1-B0E8C48FCE4F}" type="pres">
      <dgm:prSet presAssocID="{78FE26A3-5AC7-48C3-9EB5-67CE50FEFD84}" presName="desTx" presStyleLbl="alignAccFollowNode1" presStyleIdx="2" presStyleCnt="4" custLinFactNeighborX="-88" custLinFactNeighborY="442">
        <dgm:presLayoutVars>
          <dgm:bulletEnabled val="1"/>
        </dgm:presLayoutVars>
      </dgm:prSet>
      <dgm:spPr/>
    </dgm:pt>
    <dgm:pt modelId="{678C4886-06C9-420D-9A22-EAE21FFEE242}" type="pres">
      <dgm:prSet presAssocID="{A059421C-2CA2-4911-B3F9-E24F902EC0A4}" presName="space" presStyleCnt="0"/>
      <dgm:spPr/>
    </dgm:pt>
    <dgm:pt modelId="{F5AB29D2-A4CC-4633-AAD3-717234C780E9}" type="pres">
      <dgm:prSet presAssocID="{23F7BF5D-1646-4D98-B1A2-8ABACDB5349F}" presName="composite" presStyleCnt="0"/>
      <dgm:spPr/>
    </dgm:pt>
    <dgm:pt modelId="{45AC39EC-DD69-40AD-9EE3-A1480359FE18}" type="pres">
      <dgm:prSet presAssocID="{23F7BF5D-1646-4D98-B1A2-8ABACDB5349F}" presName="parTx" presStyleLbl="alignNode1" presStyleIdx="3" presStyleCnt="4" custLinFactNeighborX="-8517" custLinFactNeighborY="9390">
        <dgm:presLayoutVars>
          <dgm:chMax val="0"/>
          <dgm:chPref val="0"/>
          <dgm:bulletEnabled val="1"/>
        </dgm:presLayoutVars>
      </dgm:prSet>
      <dgm:spPr/>
    </dgm:pt>
    <dgm:pt modelId="{81B381A0-082A-4DEC-9161-5067CB42ECD2}" type="pres">
      <dgm:prSet presAssocID="{23F7BF5D-1646-4D98-B1A2-8ABACDB5349F}" presName="desTx" presStyleLbl="alignAccFollowNode1" presStyleIdx="3" presStyleCnt="4" custLinFactNeighborX="-8119" custLinFactNeighborY="1470">
        <dgm:presLayoutVars>
          <dgm:bulletEnabled val="1"/>
        </dgm:presLayoutVars>
      </dgm:prSet>
      <dgm:spPr/>
    </dgm:pt>
  </dgm:ptLst>
  <dgm:cxnLst>
    <dgm:cxn modelId="{90F07A02-042A-4E36-BC7D-305814C1B3FC}" srcId="{7EE99068-4717-4E43-A63D-24CF435C4012}" destId="{757AB22B-CAF7-48C3-9EBA-1FF65869D827}" srcOrd="6" destOrd="0" parTransId="{8DAF4DA5-9302-42B4-8C13-2A002C83C157}" sibTransId="{9AF36FD9-6229-4404-AE56-08ECB47856F5}"/>
    <dgm:cxn modelId="{2D61E802-DB73-458E-B2F0-AFC9E13CD664}" srcId="{9449F8C1-2CFD-4386-BF65-13390AD5D5BC}" destId="{B36C881D-EFBF-4C4D-9B52-089BE9E8E741}" srcOrd="7" destOrd="0" parTransId="{D07E4E2D-5F1C-4D5F-B82F-55E0ED67E36C}" sibTransId="{E8112807-CECC-475D-BBF8-841297DFFDAE}"/>
    <dgm:cxn modelId="{B30C230B-0E01-43A7-9C48-65819C8A8BBA}" srcId="{C23B31AB-B4C4-4BFE-9054-63E27D374610}" destId="{2B78A340-D40C-4A95-87B8-EC3D7E85A240}" srcOrd="6" destOrd="0" parTransId="{DD8AF66F-F820-4280-AC68-8CE5B35907BC}" sibTransId="{5F014D80-068B-489B-8F19-FF20CB426CD4}"/>
    <dgm:cxn modelId="{A952190D-1BB2-4A7B-BB79-CACCFFA6A3A9}" type="presOf" srcId="{5EABF11A-B360-43D6-B374-4A2ED9D7CE41}" destId="{16E6E2EB-95BF-4D0E-8F1E-2206AFEF15F2}" srcOrd="0" destOrd="1" presId="urn:microsoft.com/office/officeart/2005/8/layout/hList1"/>
    <dgm:cxn modelId="{3E67E111-B12D-4EB9-B104-10FCB6EDAD66}" type="presOf" srcId="{C23B31AB-B4C4-4BFE-9054-63E27D374610}" destId="{93631D5D-E515-4CA1-92A1-B0E8C48FCE4F}" srcOrd="0" destOrd="3" presId="urn:microsoft.com/office/officeart/2005/8/layout/hList1"/>
    <dgm:cxn modelId="{963E4816-DF3D-4447-9944-05B686CBDC5C}" srcId="{B088C124-B92A-4E7A-9F99-8808A1C009BC}" destId="{23F7BF5D-1646-4D98-B1A2-8ABACDB5349F}" srcOrd="3" destOrd="0" parTransId="{C2558375-8555-4637-BB45-21C1B95DA38D}" sibTransId="{973EDBA3-8DCE-456C-9D76-58BC1CDBF4AD}"/>
    <dgm:cxn modelId="{65D8AE19-11D8-4835-8E34-5C38A7209416}" srcId="{C23B31AB-B4C4-4BFE-9054-63E27D374610}" destId="{FE2E85EE-1A5E-41C0-8CDF-115813C7523F}" srcOrd="4" destOrd="0" parTransId="{8B4796F9-D6B9-458F-B491-12D4420C53BC}" sibTransId="{5D6FA1BF-774B-43DD-B0F0-00C09F8E0AA9}"/>
    <dgm:cxn modelId="{78E0981E-28CE-4963-A372-3863B09CC709}" srcId="{A9FAD291-3E41-414D-AA97-A520E8BF13E4}" destId="{883ED5C7-4873-4419-8717-FEC97969406A}" srcOrd="1" destOrd="0" parTransId="{A4C40B04-66B2-4FEC-924C-405CC1D06CA3}" sibTransId="{78A40ACB-4967-4772-AEF4-35D9278878B5}"/>
    <dgm:cxn modelId="{FDC81229-62D6-4DA5-A78B-62D114AE6B46}" type="presOf" srcId="{883ED5C7-4873-4419-8717-FEC97969406A}" destId="{81B381A0-082A-4DEC-9161-5067CB42ECD2}" srcOrd="0" destOrd="6" presId="urn:microsoft.com/office/officeart/2005/8/layout/hList1"/>
    <dgm:cxn modelId="{5F186829-E9BE-4C59-B4B3-1D6A05037C40}" type="presOf" srcId="{8A42D603-17BC-4A1C-A115-988E11A6CE4F}" destId="{93631D5D-E515-4CA1-92A1-B0E8C48FCE4F}" srcOrd="0" destOrd="1" presId="urn:microsoft.com/office/officeart/2005/8/layout/hList1"/>
    <dgm:cxn modelId="{8345222A-A0A9-4CE2-9A0A-C0E186106C03}" type="presOf" srcId="{5C350859-4811-4CF2-AD9C-BE38EBB5DE87}" destId="{93631D5D-E515-4CA1-92A1-B0E8C48FCE4F}" srcOrd="0" destOrd="9" presId="urn:microsoft.com/office/officeart/2005/8/layout/hList1"/>
    <dgm:cxn modelId="{ECB53C2B-7C6D-49C4-8988-9103C32B2718}" type="presOf" srcId="{36AAC638-C36C-4EE4-AD9C-B36891F7C34D}" destId="{611AFD6D-56C1-499C-B137-03671DFF6917}" srcOrd="0" destOrd="3" presId="urn:microsoft.com/office/officeart/2005/8/layout/hList1"/>
    <dgm:cxn modelId="{6ECFD52B-F8DB-460E-A244-A5AC782FDB95}" srcId="{23F7BF5D-1646-4D98-B1A2-8ABACDB5349F}" destId="{A9FAD291-3E41-414D-AA97-A520E8BF13E4}" srcOrd="3" destOrd="0" parTransId="{6A37C3A9-5D33-4C27-A3AF-5123CC4E8BBE}" sibTransId="{F24AB690-F733-4B49-8114-33650380A96F}"/>
    <dgm:cxn modelId="{9B41C338-DFD2-455B-AB74-06FF42FB9DC8}" type="presOf" srcId="{C6F69597-B506-49D3-B775-68D63A018729}" destId="{81B381A0-082A-4DEC-9161-5067CB42ECD2}" srcOrd="0" destOrd="3" presId="urn:microsoft.com/office/officeart/2005/8/layout/hList1"/>
    <dgm:cxn modelId="{04FFA33C-1C61-4773-8ED2-7F677457F37A}" type="presOf" srcId="{757AB22B-CAF7-48C3-9EBA-1FF65869D827}" destId="{16E6E2EB-95BF-4D0E-8F1E-2206AFEF15F2}" srcOrd="0" destOrd="6" presId="urn:microsoft.com/office/officeart/2005/8/layout/hList1"/>
    <dgm:cxn modelId="{A2FF3E40-BAFB-4EEF-88C7-F0BBB229A63B}" type="presOf" srcId="{F2819109-8F9C-492C-855D-97BB5A9B0752}" destId="{16E6E2EB-95BF-4D0E-8F1E-2206AFEF15F2}" srcOrd="0" destOrd="3" presId="urn:microsoft.com/office/officeart/2005/8/layout/hList1"/>
    <dgm:cxn modelId="{63606D60-E679-4646-8648-B29C6AFAFC28}" type="presOf" srcId="{72978031-8589-4861-A87C-3145C8995148}" destId="{93631D5D-E515-4CA1-92A1-B0E8C48FCE4F}" srcOrd="0" destOrd="0" presId="urn:microsoft.com/office/officeart/2005/8/layout/hList1"/>
    <dgm:cxn modelId="{24C60763-389D-4688-853B-B34D5E2DDC27}" srcId="{C23B31AB-B4C4-4BFE-9054-63E27D374610}" destId="{FC6ACC11-EF0F-4467-8480-CF837856F8EC}" srcOrd="3" destOrd="0" parTransId="{A229D6D6-CF50-41AC-9497-6D9368AE22A0}" sibTransId="{01BE94DE-C702-4B1E-B355-0E2B8EE5BE72}"/>
    <dgm:cxn modelId="{05AB7063-E728-431E-A855-713C28269ADB}" srcId="{7EE99068-4717-4E43-A63D-24CF435C4012}" destId="{5EABF11A-B360-43D6-B374-4A2ED9D7CE41}" srcOrd="1" destOrd="0" parTransId="{E78BE5F7-53D5-4193-900E-5A25EFD9ED34}" sibTransId="{986709E3-C920-4B6E-BF7E-799ADD007988}"/>
    <dgm:cxn modelId="{41647563-6D04-465E-9941-8267E3CACD3D}" type="presOf" srcId="{AB14EFFA-B863-4FB2-829E-1F7612119833}" destId="{81B381A0-082A-4DEC-9161-5067CB42ECD2}" srcOrd="0" destOrd="7" presId="urn:microsoft.com/office/officeart/2005/8/layout/hList1"/>
    <dgm:cxn modelId="{352AAD63-D5A1-4D8F-A8AA-7CBE41854A5A}" srcId="{A9FAD291-3E41-414D-AA97-A520E8BF13E4}" destId="{FAF7BE9B-E254-491E-A945-D271861760B3}" srcOrd="4" destOrd="0" parTransId="{23C317ED-F39B-4E8C-9D04-DC86DB6BBC1A}" sibTransId="{AB30E68D-2C55-41E9-A18C-4A9A9574456E}"/>
    <dgm:cxn modelId="{B69CD243-4B6F-4F54-B835-6CB9D1333CFD}" type="presOf" srcId="{FC6ACC11-EF0F-4467-8480-CF837856F8EC}" destId="{93631D5D-E515-4CA1-92A1-B0E8C48FCE4F}" srcOrd="0" destOrd="7" presId="urn:microsoft.com/office/officeart/2005/8/layout/hList1"/>
    <dgm:cxn modelId="{3DF43B44-2FB2-4184-83AD-E3B77F8AD86F}" srcId="{7EE99068-4717-4E43-A63D-24CF435C4012}" destId="{BC62B13A-485B-441C-9701-22C53CF9BE99}" srcOrd="5" destOrd="0" parTransId="{A7A81F05-D153-4793-9151-EC2C642ECFB6}" sibTransId="{6BE69A4E-DCDF-4015-9243-1DF12CDF6EC2}"/>
    <dgm:cxn modelId="{13BB3D64-C459-48A2-A56C-C6C76FC24AF9}" srcId="{B088C124-B92A-4E7A-9F99-8808A1C009BC}" destId="{9449F8C1-2CFD-4386-BF65-13390AD5D5BC}" srcOrd="0" destOrd="0" parTransId="{F6F1A312-E478-4342-9822-972C069AF69C}" sibTransId="{565F840F-7FAE-4516-BE45-A059FD9DB65A}"/>
    <dgm:cxn modelId="{B978AB46-B23F-4DB6-9242-A07C465C1EBB}" srcId="{7EE99068-4717-4E43-A63D-24CF435C4012}" destId="{A9A97F98-9CB0-4978-AEC3-3874B7B8164A}" srcOrd="7" destOrd="0" parTransId="{98DA3E67-6556-484E-A76F-345B2C81C5D4}" sibTransId="{F13C7205-3770-42E4-94F8-28245143D44A}"/>
    <dgm:cxn modelId="{F2C15E67-DE8E-4F71-86FB-55FBFC4499A8}" srcId="{78FE26A3-5AC7-48C3-9EB5-67CE50FEFD84}" destId="{78991454-0AE6-4B24-A4A4-CBFC6C1DA710}" srcOrd="2" destOrd="0" parTransId="{313CE00C-A493-4C58-887D-946BC6A8A113}" sibTransId="{8A69A1A4-E82D-4A8D-B709-F6D9B0645895}"/>
    <dgm:cxn modelId="{5169D967-A279-4582-A961-6CAA4DADA225}" type="presOf" srcId="{AC0AB7EC-C484-4ECA-AF29-ACDC24369869}" destId="{611AFD6D-56C1-499C-B137-03671DFF6917}" srcOrd="0" destOrd="6" presId="urn:microsoft.com/office/officeart/2005/8/layout/hList1"/>
    <dgm:cxn modelId="{62141369-7762-44E9-BBBA-1D77BEBA818C}" type="presOf" srcId="{7EE99068-4717-4E43-A63D-24CF435C4012}" destId="{0DCB12BA-1852-403F-8E08-02ACCEABF3A0}" srcOrd="0" destOrd="0" presId="urn:microsoft.com/office/officeart/2005/8/layout/hList1"/>
    <dgm:cxn modelId="{36483F6A-A7CC-4A61-ADEE-1ACD17DDE3BB}" srcId="{7EE99068-4717-4E43-A63D-24CF435C4012}" destId="{E6DBA87D-D092-4088-8B8C-C924D344339B}" srcOrd="8" destOrd="0" parTransId="{B5C631A2-D3B4-41D5-A5C5-8979180078A3}" sibTransId="{969FD62C-F268-4EFC-A0D4-AC39C3B4E4A2}"/>
    <dgm:cxn modelId="{77A0B94D-9E77-4C21-8A07-0D5E234DC5DC}" type="presOf" srcId="{FAF7BE9B-E254-491E-A945-D271861760B3}" destId="{81B381A0-082A-4DEC-9161-5067CB42ECD2}" srcOrd="0" destOrd="9" presId="urn:microsoft.com/office/officeart/2005/8/layout/hList1"/>
    <dgm:cxn modelId="{86CCD66E-C328-4BE2-A0D2-B3C767660FAC}" srcId="{A9FAD291-3E41-414D-AA97-A520E8BF13E4}" destId="{A81001EF-8637-419B-A3B3-4F02ECEE5780}" srcOrd="5" destOrd="0" parTransId="{07F4BDA7-82E6-477E-AE0F-8653C4BBF32F}" sibTransId="{145133A2-9F5B-40BC-AE20-30F2F310ABE0}"/>
    <dgm:cxn modelId="{A9F6816F-E63B-4BC5-817C-1903CE73C3BD}" srcId="{9449F8C1-2CFD-4386-BF65-13390AD5D5BC}" destId="{DA2F388E-1103-4D5A-816B-3F427253380D}" srcOrd="4" destOrd="0" parTransId="{4EC93ACC-B0D0-480E-AE37-580C415A9D79}" sibTransId="{71250876-1DAC-49AC-969A-317DE4782977}"/>
    <dgm:cxn modelId="{A12B4652-8F6C-4E84-9D07-659AF605D78B}" type="presOf" srcId="{A81001EF-8637-419B-A3B3-4F02ECEE5780}" destId="{81B381A0-082A-4DEC-9161-5067CB42ECD2}" srcOrd="0" destOrd="10" presId="urn:microsoft.com/office/officeart/2005/8/layout/hList1"/>
    <dgm:cxn modelId="{BD340F73-6615-4BC8-8830-2330435C0003}" type="presOf" srcId="{23F7BF5D-1646-4D98-B1A2-8ABACDB5349F}" destId="{45AC39EC-DD69-40AD-9EE3-A1480359FE18}" srcOrd="0" destOrd="0" presId="urn:microsoft.com/office/officeart/2005/8/layout/hList1"/>
    <dgm:cxn modelId="{E229C055-B98A-494D-A57A-B7615F5D0584}" type="presOf" srcId="{A1F14A9C-17A4-454A-88B0-81722A88C4DC}" destId="{81B381A0-082A-4DEC-9161-5067CB42ECD2}" srcOrd="0" destOrd="0" presId="urn:microsoft.com/office/officeart/2005/8/layout/hList1"/>
    <dgm:cxn modelId="{D2E7F376-22F7-4394-9241-3241ABE4EC08}" type="presOf" srcId="{78991454-0AE6-4B24-A4A4-CBFC6C1DA710}" destId="{93631D5D-E515-4CA1-92A1-B0E8C48FCE4F}" srcOrd="0" destOrd="2" presId="urn:microsoft.com/office/officeart/2005/8/layout/hList1"/>
    <dgm:cxn modelId="{91BDF976-F8F7-478B-90D0-BB94C5EFC784}" type="presOf" srcId="{B36C881D-EFBF-4C4D-9B52-089BE9E8E741}" destId="{611AFD6D-56C1-499C-B137-03671DFF6917}" srcOrd="0" destOrd="7" presId="urn:microsoft.com/office/officeart/2005/8/layout/hList1"/>
    <dgm:cxn modelId="{7E68475A-C144-417A-9F86-0A54B9384E5C}" srcId="{78FE26A3-5AC7-48C3-9EB5-67CE50FEFD84}" destId="{C23B31AB-B4C4-4BFE-9054-63E27D374610}" srcOrd="3" destOrd="0" parTransId="{1204B82F-5FCD-49A6-AE10-FE12574CB210}" sibTransId="{CC11EC2A-A803-444A-A485-BEAA7F8769D1}"/>
    <dgm:cxn modelId="{D49A187B-E3FA-44C8-8A28-AC776FBE06F2}" srcId="{1B88B2E3-E61A-49AF-AF41-A8C08101B6A4}" destId="{C6F69597-B506-49D3-B775-68D63A018729}" srcOrd="0" destOrd="0" parTransId="{6B377C38-1846-41E2-A912-8F422A657F89}" sibTransId="{C6321C4E-6735-485E-840C-46AE03250530}"/>
    <dgm:cxn modelId="{89106F7D-815F-4F5E-B60D-5E63BFDFBB84}" type="presOf" srcId="{FE2E85EE-1A5E-41C0-8CDF-115813C7523F}" destId="{93631D5D-E515-4CA1-92A1-B0E8C48FCE4F}" srcOrd="0" destOrd="8" presId="urn:microsoft.com/office/officeart/2005/8/layout/hList1"/>
    <dgm:cxn modelId="{4C829680-896B-42F0-9BDB-B5367DF032C2}" srcId="{9449F8C1-2CFD-4386-BF65-13390AD5D5BC}" destId="{458F3EE0-A34D-4152-BD8D-8D3116B2BD70}" srcOrd="5" destOrd="0" parTransId="{DBC7A032-AF4B-4AF0-A073-6AE9D57044E4}" sibTransId="{BC0E960A-84A1-4A8E-8246-A792B0BF49A5}"/>
    <dgm:cxn modelId="{562BBA84-134C-40EA-901F-214BDB5E2296}" srcId="{C23B31AB-B4C4-4BFE-9054-63E27D374610}" destId="{E918F7BC-C503-4FD3-BB96-967A04FE06C7}" srcOrd="1" destOrd="0" parTransId="{EE2F5C63-80EA-4F6C-9D12-F85132709ED6}" sibTransId="{5BCB118B-EC64-4EDE-9EC7-1C028BEC3EBE}"/>
    <dgm:cxn modelId="{E2003385-A885-4913-8108-3B1A4E581C69}" type="presOf" srcId="{CCA7E136-39E2-44E1-BBD9-E381AA0AFEB8}" destId="{81B381A0-082A-4DEC-9161-5067CB42ECD2}" srcOrd="0" destOrd="1" presId="urn:microsoft.com/office/officeart/2005/8/layout/hList1"/>
    <dgm:cxn modelId="{6B17D286-F940-4EF8-8893-4A6CFDCC2C29}" srcId="{23F7BF5D-1646-4D98-B1A2-8ABACDB5349F}" destId="{A1F14A9C-17A4-454A-88B0-81722A88C4DC}" srcOrd="0" destOrd="0" parTransId="{63AD784E-AA71-45C0-A657-2F6A84D188EC}" sibTransId="{265B16E2-9FE8-466F-823F-B9D0744CA616}"/>
    <dgm:cxn modelId="{EF5E8787-6553-4BF9-B450-E9CB50D6DF80}" srcId="{7EE99068-4717-4E43-A63D-24CF435C4012}" destId="{2760FDC7-94CC-409A-9C0F-BF773D46D9B0}" srcOrd="2" destOrd="0" parTransId="{D684F242-C0FC-4DB3-81B0-4CE3A66777D8}" sibTransId="{F9191250-7869-43EA-89FE-51E988486861}"/>
    <dgm:cxn modelId="{537F9F88-4F71-49A1-8807-777A46F0A8FA}" type="presOf" srcId="{6066C29F-E767-4B92-8E05-0766DEA90A25}" destId="{611AFD6D-56C1-499C-B137-03671DFF6917}" srcOrd="0" destOrd="1" presId="urn:microsoft.com/office/officeart/2005/8/layout/hList1"/>
    <dgm:cxn modelId="{CFE1DA88-BC8F-4512-A9AD-606FD1387B22}" srcId="{B088C124-B92A-4E7A-9F99-8808A1C009BC}" destId="{78FE26A3-5AC7-48C3-9EB5-67CE50FEFD84}" srcOrd="2" destOrd="0" parTransId="{9CF4A9BE-EE48-4E41-8E2A-94F6C9666B5C}" sibTransId="{A059421C-2CA2-4911-B3F9-E24F902EC0A4}"/>
    <dgm:cxn modelId="{12235D89-76FD-473E-9AB0-95B802A2A18F}" type="presOf" srcId="{78FE26A3-5AC7-48C3-9EB5-67CE50FEFD84}" destId="{EBCBE016-B9AE-48F2-8C28-57C07D503C15}" srcOrd="0" destOrd="0" presId="urn:microsoft.com/office/officeart/2005/8/layout/hList1"/>
    <dgm:cxn modelId="{86C6DF89-097A-40DA-A07B-834C67D93B6B}" type="presOf" srcId="{2B78A340-D40C-4A95-87B8-EC3D7E85A240}" destId="{93631D5D-E515-4CA1-92A1-B0E8C48FCE4F}" srcOrd="0" destOrd="10" presId="urn:microsoft.com/office/officeart/2005/8/layout/hList1"/>
    <dgm:cxn modelId="{6728B98A-EBD2-4BDE-8534-8244E4B58892}" type="presOf" srcId="{E7AD7167-8B01-405B-89D8-F6EB61657B49}" destId="{93631D5D-E515-4CA1-92A1-B0E8C48FCE4F}" srcOrd="0" destOrd="6" presId="urn:microsoft.com/office/officeart/2005/8/layout/hList1"/>
    <dgm:cxn modelId="{D4C6AD8D-091C-4E6B-80A4-A10C95E087C0}" type="presOf" srcId="{A78A77AA-A60D-4EF0-B252-61F72B5380A2}" destId="{81B381A0-082A-4DEC-9161-5067CB42ECD2}" srcOrd="0" destOrd="5" presId="urn:microsoft.com/office/officeart/2005/8/layout/hList1"/>
    <dgm:cxn modelId="{0509B68F-6101-441E-9776-F329F398EB94}" srcId="{A9FAD291-3E41-414D-AA97-A520E8BF13E4}" destId="{E7C9E7AA-5E81-4530-83C6-67A01BE4E47F}" srcOrd="3" destOrd="0" parTransId="{D0F9D0C2-C01C-4A3F-8203-F6E6E38ACF19}" sibTransId="{97F08D91-7A54-49E6-8759-4CC4CA6E24E0}"/>
    <dgm:cxn modelId="{961C8B92-5F38-416D-A099-97F3FE035B3A}" srcId="{23F7BF5D-1646-4D98-B1A2-8ABACDB5349F}" destId="{1B88B2E3-E61A-49AF-AF41-A8C08101B6A4}" srcOrd="2" destOrd="0" parTransId="{E7AF3B83-EEC0-4383-9676-029F21548367}" sibTransId="{03FC8D91-302B-474F-9C57-5426782A8681}"/>
    <dgm:cxn modelId="{FAA7929B-9703-4D16-AA69-355ACC457B62}" type="presOf" srcId="{B1E11549-BCFF-42FA-96FA-9FF7B8082BC7}" destId="{93631D5D-E515-4CA1-92A1-B0E8C48FCE4F}" srcOrd="0" destOrd="12" presId="urn:microsoft.com/office/officeart/2005/8/layout/hList1"/>
    <dgm:cxn modelId="{F8FB84A1-851F-4443-AAD6-87AE85EA3DC7}" type="presOf" srcId="{85EA59C6-CDE1-4D0C-966D-6FCEB700714C}" destId="{93631D5D-E515-4CA1-92A1-B0E8C48FCE4F}" srcOrd="0" destOrd="11" presId="urn:microsoft.com/office/officeart/2005/8/layout/hList1"/>
    <dgm:cxn modelId="{B34F12A5-D447-4646-85E8-B663964A6441}" srcId="{B088C124-B92A-4E7A-9F99-8808A1C009BC}" destId="{7EE99068-4717-4E43-A63D-24CF435C4012}" srcOrd="1" destOrd="0" parTransId="{75F788D1-A5D9-434F-AD2A-EA868694E9F1}" sibTransId="{6A6E2FBC-0AF4-4E13-B545-CD9C10130BF8}"/>
    <dgm:cxn modelId="{D87E66A5-EC6C-4540-A39F-B75802321732}" srcId="{A9FAD291-3E41-414D-AA97-A520E8BF13E4}" destId="{A78A77AA-A60D-4EF0-B252-61F72B5380A2}" srcOrd="0" destOrd="0" parTransId="{0B6753E8-4741-400D-B7F5-E69CBABD5A4A}" sibTransId="{C7E4F8AF-5FD5-441E-AAD4-2BA5E467A8EA}"/>
    <dgm:cxn modelId="{BF8FA3A9-C990-49BF-BFC4-8753B24262CB}" srcId="{C23B31AB-B4C4-4BFE-9054-63E27D374610}" destId="{E7AD7167-8B01-405B-89D8-F6EB61657B49}" srcOrd="2" destOrd="0" parTransId="{C93F586F-2EE0-4555-9BCF-55CAEF0B5DE2}" sibTransId="{CF21C13A-5C3D-4485-A256-E1EF83EBA150}"/>
    <dgm:cxn modelId="{BE274DAB-439F-4BBB-88C6-67CF3FBCA3E0}" srcId="{9449F8C1-2CFD-4386-BF65-13390AD5D5BC}" destId="{6066C29F-E767-4B92-8E05-0766DEA90A25}" srcOrd="1" destOrd="0" parTransId="{E2567AC3-536D-410F-A63D-F811E3D4B0B3}" sibTransId="{3FFF33A4-0884-436C-838F-34C40653E132}"/>
    <dgm:cxn modelId="{DD4B2DB0-EBAA-49AD-8109-EA19B5F0D011}" type="presOf" srcId="{5C884672-B234-40EB-B069-70E64D2B75B3}" destId="{611AFD6D-56C1-499C-B137-03671DFF6917}" srcOrd="0" destOrd="2" presId="urn:microsoft.com/office/officeart/2005/8/layout/hList1"/>
    <dgm:cxn modelId="{DF06CDB6-E0BE-49A1-8619-AFF405FB21C2}" srcId="{23F7BF5D-1646-4D98-B1A2-8ABACDB5349F}" destId="{CCA7E136-39E2-44E1-BBD9-E381AA0AFEB8}" srcOrd="1" destOrd="0" parTransId="{8736F264-932E-4075-84C5-CE0DF2D863E6}" sibTransId="{6D37D5A7-B29D-4A3E-86B1-2B3B097E85BC}"/>
    <dgm:cxn modelId="{E3EB7AB7-CDD2-40F8-9A68-2AA61414CBE3}" type="presOf" srcId="{26653A9D-0191-4A19-987A-5BEF2DBD01A8}" destId="{93631D5D-E515-4CA1-92A1-B0E8C48FCE4F}" srcOrd="0" destOrd="4" presId="urn:microsoft.com/office/officeart/2005/8/layout/hList1"/>
    <dgm:cxn modelId="{1C98F5B7-298F-4E74-9E66-00882D5EEC4C}" srcId="{9449F8C1-2CFD-4386-BF65-13390AD5D5BC}" destId="{5C884672-B234-40EB-B069-70E64D2B75B3}" srcOrd="2" destOrd="0" parTransId="{EC2AE5FC-153E-422A-B92B-590966F38BCD}" sibTransId="{444A110F-5EE0-4DB3-945D-3031B7D1BF5D}"/>
    <dgm:cxn modelId="{D72F38BB-0192-4C1A-A945-03F537C877EF}" type="presOf" srcId="{2760FDC7-94CC-409A-9C0F-BF773D46D9B0}" destId="{16E6E2EB-95BF-4D0E-8F1E-2206AFEF15F2}" srcOrd="0" destOrd="2" presId="urn:microsoft.com/office/officeart/2005/8/layout/hList1"/>
    <dgm:cxn modelId="{170338BC-1C6A-4AD4-8D99-C76E284C593C}" type="presOf" srcId="{7FCDE042-997B-4BFA-B0F2-A377C8DE8690}" destId="{611AFD6D-56C1-499C-B137-03671DFF6917}" srcOrd="0" destOrd="0" presId="urn:microsoft.com/office/officeart/2005/8/layout/hList1"/>
    <dgm:cxn modelId="{AE157DCF-F43A-40CC-A6FF-5BB4C8F8D833}" srcId="{9449F8C1-2CFD-4386-BF65-13390AD5D5BC}" destId="{AC0AB7EC-C484-4ECA-AF29-ACDC24369869}" srcOrd="6" destOrd="0" parTransId="{B459FF1F-54C7-4A46-9D8B-0D18C5C1C059}" sibTransId="{02FE6CED-20E9-47BB-88BF-EB2F5EFD6618}"/>
    <dgm:cxn modelId="{025499CF-9E00-4070-8A77-401780341A90}" srcId="{78FE26A3-5AC7-48C3-9EB5-67CE50FEFD84}" destId="{B1E11549-BCFF-42FA-96FA-9FF7B8082BC7}" srcOrd="4" destOrd="0" parTransId="{768B74DE-CE83-4EC5-B5EC-E5EDFF9F3974}" sibTransId="{8575F43A-6D57-4A41-BB17-BA1DEFC4F652}"/>
    <dgm:cxn modelId="{5A76A0CF-AA99-4012-B2D0-C52E0052E110}" type="presOf" srcId="{9449F8C1-2CFD-4386-BF65-13390AD5D5BC}" destId="{164942BB-819C-43B0-8676-0872C68E9BBB}" srcOrd="0" destOrd="0" presId="urn:microsoft.com/office/officeart/2005/8/layout/hList1"/>
    <dgm:cxn modelId="{E39753D0-2B2A-4CA5-9D5D-5F6F67D3DCD1}" type="presOf" srcId="{B088C124-B92A-4E7A-9F99-8808A1C009BC}" destId="{B5BBC3A7-A57F-4F1A-A948-B93C7AA9B7B1}" srcOrd="0" destOrd="0" presId="urn:microsoft.com/office/officeart/2005/8/layout/hList1"/>
    <dgm:cxn modelId="{C07AFDD1-FC09-4AE5-8686-6E8CDC720C35}" srcId="{C23B31AB-B4C4-4BFE-9054-63E27D374610}" destId="{5C350859-4811-4CF2-AD9C-BE38EBB5DE87}" srcOrd="5" destOrd="0" parTransId="{4A7E6F92-CC72-4597-8044-4D45B0075B44}" sibTransId="{2D0D3A5A-F7A7-494D-8202-FFDAA04F2749}"/>
    <dgm:cxn modelId="{55ED26D3-70F9-455D-A502-79F898FA780D}" type="presOf" srcId="{34C2186A-DA73-41B4-870A-4535448F035D}" destId="{16E6E2EB-95BF-4D0E-8F1E-2206AFEF15F2}" srcOrd="0" destOrd="4" presId="urn:microsoft.com/office/officeart/2005/8/layout/hList1"/>
    <dgm:cxn modelId="{4832BED4-51E3-40A5-86B0-14CAE80DFD7A}" srcId="{7EE99068-4717-4E43-A63D-24CF435C4012}" destId="{34C2186A-DA73-41B4-870A-4535448F035D}" srcOrd="4" destOrd="0" parTransId="{20A7D710-661E-4C57-8DF1-DA16F4B12947}" sibTransId="{2ED2CBBE-BFE8-482A-82AF-7A04A75FDA85}"/>
    <dgm:cxn modelId="{CB67FCD5-F051-45BF-AD15-41CCB73BB0A7}" srcId="{A9FAD291-3E41-414D-AA97-A520E8BF13E4}" destId="{AB14EFFA-B863-4FB2-829E-1F7612119833}" srcOrd="2" destOrd="0" parTransId="{AA68673D-67BA-48ED-B6F1-A62371B8B72B}" sibTransId="{2CB7EC77-2390-45E8-A837-CA9EA20148B0}"/>
    <dgm:cxn modelId="{F46FA4D6-C2ED-4518-BE6B-166F3D8CC63F}" type="presOf" srcId="{ED40A526-5B5B-4890-BB87-08737D503AA0}" destId="{16E6E2EB-95BF-4D0E-8F1E-2206AFEF15F2}" srcOrd="0" destOrd="0" presId="urn:microsoft.com/office/officeart/2005/8/layout/hList1"/>
    <dgm:cxn modelId="{0293A6D6-EF2E-44A0-B741-9E970AC96F41}" srcId="{9449F8C1-2CFD-4386-BF65-13390AD5D5BC}" destId="{7FCDE042-997B-4BFA-B0F2-A377C8DE8690}" srcOrd="0" destOrd="0" parTransId="{EEA9773D-AD0A-4F8A-A04A-0C7F6BB80043}" sibTransId="{7ECBAD61-5A10-45C9-9891-B2A724E664EB}"/>
    <dgm:cxn modelId="{D704C5D6-434D-4347-BBC3-E351FC138EB6}" type="presOf" srcId="{BC62B13A-485B-441C-9701-22C53CF9BE99}" destId="{16E6E2EB-95BF-4D0E-8F1E-2206AFEF15F2}" srcOrd="0" destOrd="5" presId="urn:microsoft.com/office/officeart/2005/8/layout/hList1"/>
    <dgm:cxn modelId="{262E5ED7-0BE3-4854-B1AA-028700CC73A9}" srcId="{C23B31AB-B4C4-4BFE-9054-63E27D374610}" destId="{85EA59C6-CDE1-4D0C-966D-6FCEB700714C}" srcOrd="7" destOrd="0" parTransId="{1F6E01DB-9170-411D-A418-83DB11565A3B}" sibTransId="{4F9A68D2-4078-4FBC-A172-A5FE5BD9CFCA}"/>
    <dgm:cxn modelId="{465C10D9-A5AE-47CD-96DD-E909567A8362}" type="presOf" srcId="{458F3EE0-A34D-4152-BD8D-8D3116B2BD70}" destId="{611AFD6D-56C1-499C-B137-03671DFF6917}" srcOrd="0" destOrd="5" presId="urn:microsoft.com/office/officeart/2005/8/layout/hList1"/>
    <dgm:cxn modelId="{FCD5A8DD-39F5-4812-AE0E-DBB559A4A5C1}" srcId="{78FE26A3-5AC7-48C3-9EB5-67CE50FEFD84}" destId="{8A42D603-17BC-4A1C-A115-988E11A6CE4F}" srcOrd="1" destOrd="0" parTransId="{BC3FF7D8-328C-4700-B124-F6C9C98AF7FF}" sibTransId="{C3A27076-7226-4A73-85D4-2CBF83C68710}"/>
    <dgm:cxn modelId="{0E0F1EDF-2F5E-4997-B1FD-1781E4FCE62E}" srcId="{9449F8C1-2CFD-4386-BF65-13390AD5D5BC}" destId="{36AAC638-C36C-4EE4-AD9C-B36891F7C34D}" srcOrd="3" destOrd="0" parTransId="{516AF7BF-F624-4087-ADA8-C62EA4C70F4A}" sibTransId="{A563A9DD-FB95-4B90-B13D-7AF138A2BA55}"/>
    <dgm:cxn modelId="{95EEE5DF-E19A-4851-9D20-D8F6136D34DF}" type="presOf" srcId="{1B88B2E3-E61A-49AF-AF41-A8C08101B6A4}" destId="{81B381A0-082A-4DEC-9161-5067CB42ECD2}" srcOrd="0" destOrd="2" presId="urn:microsoft.com/office/officeart/2005/8/layout/hList1"/>
    <dgm:cxn modelId="{B0E851E5-AF94-4B29-88D6-B2007869FF97}" type="presOf" srcId="{E918F7BC-C503-4FD3-BB96-967A04FE06C7}" destId="{93631D5D-E515-4CA1-92A1-B0E8C48FCE4F}" srcOrd="0" destOrd="5" presId="urn:microsoft.com/office/officeart/2005/8/layout/hList1"/>
    <dgm:cxn modelId="{AE83B0E6-468B-423F-8AA1-23E42EBD2DD2}" type="presOf" srcId="{DA2F388E-1103-4D5A-816B-3F427253380D}" destId="{611AFD6D-56C1-499C-B137-03671DFF6917}" srcOrd="0" destOrd="4" presId="urn:microsoft.com/office/officeart/2005/8/layout/hList1"/>
    <dgm:cxn modelId="{A3B423E7-62B5-4C9F-A6E9-EDABA0DAFF49}" type="presOf" srcId="{E6DBA87D-D092-4088-8B8C-C924D344339B}" destId="{16E6E2EB-95BF-4D0E-8F1E-2206AFEF15F2}" srcOrd="0" destOrd="8" presId="urn:microsoft.com/office/officeart/2005/8/layout/hList1"/>
    <dgm:cxn modelId="{09C04DE9-E53A-49A9-8F1A-19AE485FF0FA}" srcId="{C23B31AB-B4C4-4BFE-9054-63E27D374610}" destId="{26653A9D-0191-4A19-987A-5BEF2DBD01A8}" srcOrd="0" destOrd="0" parTransId="{2FEC961F-27EF-4D61-BA34-BA5C181EA035}" sibTransId="{7116751B-B402-4C11-8433-3672394FAFFB}"/>
    <dgm:cxn modelId="{6DB640F0-1267-42B9-AAEB-B1015A212A82}" type="presOf" srcId="{A9FAD291-3E41-414D-AA97-A520E8BF13E4}" destId="{81B381A0-082A-4DEC-9161-5067CB42ECD2}" srcOrd="0" destOrd="4" presId="urn:microsoft.com/office/officeart/2005/8/layout/hList1"/>
    <dgm:cxn modelId="{6E55B2F0-712F-41E1-9AED-893888EF13A6}" srcId="{7EE99068-4717-4E43-A63D-24CF435C4012}" destId="{F2819109-8F9C-492C-855D-97BB5A9B0752}" srcOrd="3" destOrd="0" parTransId="{52BB689D-B06E-414D-8AAA-6D4931B49E40}" sibTransId="{317114C6-50E4-4D57-A403-7BF29B363661}"/>
    <dgm:cxn modelId="{36AB00F4-3F30-4813-8F77-2545E2986179}" type="presOf" srcId="{A9A97F98-9CB0-4978-AEC3-3874B7B8164A}" destId="{16E6E2EB-95BF-4D0E-8F1E-2206AFEF15F2}" srcOrd="0" destOrd="7" presId="urn:microsoft.com/office/officeart/2005/8/layout/hList1"/>
    <dgm:cxn modelId="{B96C67F7-A49B-4B48-BF05-600109939820}" srcId="{7EE99068-4717-4E43-A63D-24CF435C4012}" destId="{ED40A526-5B5B-4890-BB87-08737D503AA0}" srcOrd="0" destOrd="0" parTransId="{27B10153-191E-45FC-BAC6-BFF232BB0D96}" sibTransId="{F7B0203A-C85B-473E-85E7-0EEAFFCAD2D8}"/>
    <dgm:cxn modelId="{6109D5F9-02B0-4851-9B90-B352666CFD64}" type="presOf" srcId="{E7C9E7AA-5E81-4530-83C6-67A01BE4E47F}" destId="{81B381A0-082A-4DEC-9161-5067CB42ECD2}" srcOrd="0" destOrd="8" presId="urn:microsoft.com/office/officeart/2005/8/layout/hList1"/>
    <dgm:cxn modelId="{952847FA-2F0A-41CF-B006-E3CA44B3B2F4}" srcId="{78FE26A3-5AC7-48C3-9EB5-67CE50FEFD84}" destId="{72978031-8589-4861-A87C-3145C8995148}" srcOrd="0" destOrd="0" parTransId="{6B72B347-5118-4A6A-A158-8F4A765896CF}" sibTransId="{37EC4A8E-8FD3-4E47-B9A2-375CDC5D51C7}"/>
    <dgm:cxn modelId="{6F0F609B-DB74-436A-93FF-E6AB76D22F0B}" type="presParOf" srcId="{B5BBC3A7-A57F-4F1A-A948-B93C7AA9B7B1}" destId="{6CF7C970-74FE-41B4-B144-C6B765B89DD7}" srcOrd="0" destOrd="0" presId="urn:microsoft.com/office/officeart/2005/8/layout/hList1"/>
    <dgm:cxn modelId="{15A9F10F-20FE-401B-8032-56E6C7EA770F}" type="presParOf" srcId="{6CF7C970-74FE-41B4-B144-C6B765B89DD7}" destId="{164942BB-819C-43B0-8676-0872C68E9BBB}" srcOrd="0" destOrd="0" presId="urn:microsoft.com/office/officeart/2005/8/layout/hList1"/>
    <dgm:cxn modelId="{832D6D72-8630-41C5-AB7A-3CFBD9416F53}" type="presParOf" srcId="{6CF7C970-74FE-41B4-B144-C6B765B89DD7}" destId="{611AFD6D-56C1-499C-B137-03671DFF6917}" srcOrd="1" destOrd="0" presId="urn:microsoft.com/office/officeart/2005/8/layout/hList1"/>
    <dgm:cxn modelId="{DD09EA5B-1EDC-4A61-9341-86F28688C581}" type="presParOf" srcId="{B5BBC3A7-A57F-4F1A-A948-B93C7AA9B7B1}" destId="{68C6EA9B-8A0D-4B5D-A9AF-FF88D0F5C3C5}" srcOrd="1" destOrd="0" presId="urn:microsoft.com/office/officeart/2005/8/layout/hList1"/>
    <dgm:cxn modelId="{73AA4C2F-F2A8-4CDF-A0B2-F8BC243F1C0A}" type="presParOf" srcId="{B5BBC3A7-A57F-4F1A-A948-B93C7AA9B7B1}" destId="{FF3DE04F-97BB-4CAA-A06A-76AE2D4A897D}" srcOrd="2" destOrd="0" presId="urn:microsoft.com/office/officeart/2005/8/layout/hList1"/>
    <dgm:cxn modelId="{CDF26614-84E8-4C80-915A-C2A4358D37BF}" type="presParOf" srcId="{FF3DE04F-97BB-4CAA-A06A-76AE2D4A897D}" destId="{0DCB12BA-1852-403F-8E08-02ACCEABF3A0}" srcOrd="0" destOrd="0" presId="urn:microsoft.com/office/officeart/2005/8/layout/hList1"/>
    <dgm:cxn modelId="{9C144C58-8E0F-4238-92BC-B0310FFEBCBD}" type="presParOf" srcId="{FF3DE04F-97BB-4CAA-A06A-76AE2D4A897D}" destId="{16E6E2EB-95BF-4D0E-8F1E-2206AFEF15F2}" srcOrd="1" destOrd="0" presId="urn:microsoft.com/office/officeart/2005/8/layout/hList1"/>
    <dgm:cxn modelId="{BF859695-0DE6-46B2-A128-CA9FDAD6A256}" type="presParOf" srcId="{B5BBC3A7-A57F-4F1A-A948-B93C7AA9B7B1}" destId="{6A095A3D-EE81-4DD0-B29F-B1418EFC5132}" srcOrd="3" destOrd="0" presId="urn:microsoft.com/office/officeart/2005/8/layout/hList1"/>
    <dgm:cxn modelId="{B8421C95-8149-4C30-ABF8-C96C6092C816}" type="presParOf" srcId="{B5BBC3A7-A57F-4F1A-A948-B93C7AA9B7B1}" destId="{10E263C5-3638-4287-9E64-BC1FDE128842}" srcOrd="4" destOrd="0" presId="urn:microsoft.com/office/officeart/2005/8/layout/hList1"/>
    <dgm:cxn modelId="{CD57F68B-827D-4255-BD90-2412C354F4CA}" type="presParOf" srcId="{10E263C5-3638-4287-9E64-BC1FDE128842}" destId="{EBCBE016-B9AE-48F2-8C28-57C07D503C15}" srcOrd="0" destOrd="0" presId="urn:microsoft.com/office/officeart/2005/8/layout/hList1"/>
    <dgm:cxn modelId="{61C4EB1D-A1B8-47EE-B751-5514F8C13105}" type="presParOf" srcId="{10E263C5-3638-4287-9E64-BC1FDE128842}" destId="{93631D5D-E515-4CA1-92A1-B0E8C48FCE4F}" srcOrd="1" destOrd="0" presId="urn:microsoft.com/office/officeart/2005/8/layout/hList1"/>
    <dgm:cxn modelId="{FECA459E-0B56-42AA-9E71-FEF4F904233E}" type="presParOf" srcId="{B5BBC3A7-A57F-4F1A-A948-B93C7AA9B7B1}" destId="{678C4886-06C9-420D-9A22-EAE21FFEE242}" srcOrd="5" destOrd="0" presId="urn:microsoft.com/office/officeart/2005/8/layout/hList1"/>
    <dgm:cxn modelId="{FB0961A8-7455-4E18-BBBB-52F031D947F2}" type="presParOf" srcId="{B5BBC3A7-A57F-4F1A-A948-B93C7AA9B7B1}" destId="{F5AB29D2-A4CC-4633-AAD3-717234C780E9}" srcOrd="6" destOrd="0" presId="urn:microsoft.com/office/officeart/2005/8/layout/hList1"/>
    <dgm:cxn modelId="{93C7BA0E-02DC-413E-A74C-775EE2D4C849}" type="presParOf" srcId="{F5AB29D2-A4CC-4633-AAD3-717234C780E9}" destId="{45AC39EC-DD69-40AD-9EE3-A1480359FE18}" srcOrd="0" destOrd="0" presId="urn:microsoft.com/office/officeart/2005/8/layout/hList1"/>
    <dgm:cxn modelId="{843E1F03-44A0-4463-B602-CB7448C5AE4F}" type="presParOf" srcId="{F5AB29D2-A4CC-4633-AAD3-717234C780E9}" destId="{81B381A0-082A-4DEC-9161-5067CB42EC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0B6B4-F7CA-40E7-8C1E-9B216B9A7485}">
      <dsp:nvSpPr>
        <dsp:cNvPr id="0" name=""/>
        <dsp:cNvSpPr/>
      </dsp:nvSpPr>
      <dsp:spPr>
        <a:xfrm>
          <a:off x="3499" y="0"/>
          <a:ext cx="4008341" cy="4572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Теоретическое представление о литературных понятиях, обзор литературных произведений, знакомство с литературными новинками, знания о работе библиотечной системы.</a:t>
          </a:r>
        </a:p>
      </dsp:txBody>
      <dsp:txXfrm>
        <a:off x="3499" y="1828812"/>
        <a:ext cx="4008341" cy="1828812"/>
      </dsp:txXfrm>
    </dsp:sp>
    <dsp:sp modelId="{23E9EC03-96CF-4797-B72F-5B3C7C81F0EE}">
      <dsp:nvSpPr>
        <dsp:cNvPr id="0" name=""/>
        <dsp:cNvSpPr/>
      </dsp:nvSpPr>
      <dsp:spPr>
        <a:xfrm>
          <a:off x="1246426" y="274321"/>
          <a:ext cx="1522486" cy="1522486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F85A69D-E256-455D-A868-E0004D143003}">
      <dsp:nvSpPr>
        <dsp:cNvPr id="0" name=""/>
        <dsp:cNvSpPr/>
      </dsp:nvSpPr>
      <dsp:spPr>
        <a:xfrm>
          <a:off x="4132091" y="0"/>
          <a:ext cx="4008341" cy="4572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Непосредственный участник творческой деятельности, соавтор и автор,     включение в созидательную деятельность.</a:t>
          </a:r>
        </a:p>
      </dsp:txBody>
      <dsp:txXfrm>
        <a:off x="4132091" y="1828812"/>
        <a:ext cx="4008341" cy="1828812"/>
      </dsp:txXfrm>
    </dsp:sp>
    <dsp:sp modelId="{9A44CA56-34DB-4461-B2E4-660EF652CB56}">
      <dsp:nvSpPr>
        <dsp:cNvPr id="0" name=""/>
        <dsp:cNvSpPr/>
      </dsp:nvSpPr>
      <dsp:spPr>
        <a:xfrm>
          <a:off x="5375018" y="274321"/>
          <a:ext cx="1522486" cy="1522486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A4C23BD-376D-4059-9A1F-7E0D817AD8C5}">
      <dsp:nvSpPr>
        <dsp:cNvPr id="0" name=""/>
        <dsp:cNvSpPr/>
      </dsp:nvSpPr>
      <dsp:spPr>
        <a:xfrm>
          <a:off x="325757" y="3657625"/>
          <a:ext cx="7492417" cy="685804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F3093-0236-4887-BA43-3D04C6725E8F}">
      <dsp:nvSpPr>
        <dsp:cNvPr id="0" name=""/>
        <dsp:cNvSpPr/>
      </dsp:nvSpPr>
      <dsp:spPr>
        <a:xfrm>
          <a:off x="3486174" y="1411"/>
          <a:ext cx="5229261" cy="1119827"/>
        </a:xfrm>
        <a:prstGeom prst="rightArrow">
          <a:avLst>
            <a:gd name="adj1" fmla="val 75000"/>
            <a:gd name="adj2" fmla="val 50000"/>
          </a:avLst>
        </a:prstGeom>
        <a:solidFill>
          <a:srgbClr val="D5C7B5">
            <a:alpha val="89804"/>
          </a:srgb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Занятия в форме библиотечных занятий.</a:t>
          </a:r>
        </a:p>
      </dsp:txBody>
      <dsp:txXfrm>
        <a:off x="3486174" y="141389"/>
        <a:ext cx="4809326" cy="839871"/>
      </dsp:txXfrm>
    </dsp:sp>
    <dsp:sp modelId="{E5C0C5A2-0A89-412E-A877-AA20D6A63CB9}">
      <dsp:nvSpPr>
        <dsp:cNvPr id="0" name=""/>
        <dsp:cNvSpPr/>
      </dsp:nvSpPr>
      <dsp:spPr>
        <a:xfrm>
          <a:off x="0" y="1411"/>
          <a:ext cx="3486174" cy="1119827"/>
        </a:xfrm>
        <a:prstGeom prst="roundRect">
          <a:avLst/>
        </a:prstGeom>
        <a:solidFill>
          <a:srgbClr val="E6C568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БИБЛИОТЕКАРЬ</a:t>
          </a:r>
        </a:p>
      </dsp:txBody>
      <dsp:txXfrm>
        <a:off x="54665" y="56076"/>
        <a:ext cx="3376844" cy="1010497"/>
      </dsp:txXfrm>
    </dsp:sp>
    <dsp:sp modelId="{EBAFD8AD-087F-44BE-9B38-E0D6DFB40EE8}">
      <dsp:nvSpPr>
        <dsp:cNvPr id="0" name=""/>
        <dsp:cNvSpPr/>
      </dsp:nvSpPr>
      <dsp:spPr>
        <a:xfrm>
          <a:off x="3486174" y="1233221"/>
          <a:ext cx="5229261" cy="1119827"/>
        </a:xfrm>
        <a:prstGeom prst="rightArrow">
          <a:avLst>
            <a:gd name="adj1" fmla="val 75000"/>
            <a:gd name="adj2" fmla="val 50000"/>
          </a:avLst>
        </a:prstGeom>
        <a:solidFill>
          <a:srgbClr val="D5C7B5">
            <a:alpha val="90000"/>
          </a:srgb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Распространение библиотечно-библиографических знаний, развитие культуры чтения и информационной грамотности.</a:t>
          </a:r>
        </a:p>
      </dsp:txBody>
      <dsp:txXfrm>
        <a:off x="3486174" y="1373199"/>
        <a:ext cx="4809326" cy="839871"/>
      </dsp:txXfrm>
    </dsp:sp>
    <dsp:sp modelId="{47BAC31F-FA01-41F6-841C-0689D49E7DAF}">
      <dsp:nvSpPr>
        <dsp:cNvPr id="0" name=""/>
        <dsp:cNvSpPr/>
      </dsp:nvSpPr>
      <dsp:spPr>
        <a:xfrm>
          <a:off x="0" y="1285887"/>
          <a:ext cx="3486174" cy="1119827"/>
        </a:xfrm>
        <a:prstGeom prst="roundRect">
          <a:avLst/>
        </a:prstGeom>
        <a:solidFill>
          <a:srgbClr val="E6C568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ЦЕЛЬ</a:t>
          </a:r>
        </a:p>
      </dsp:txBody>
      <dsp:txXfrm>
        <a:off x="54665" y="1340552"/>
        <a:ext cx="3376844" cy="1010497"/>
      </dsp:txXfrm>
    </dsp:sp>
    <dsp:sp modelId="{2D6E303A-CD42-4165-AA62-669FD8555629}">
      <dsp:nvSpPr>
        <dsp:cNvPr id="0" name=""/>
        <dsp:cNvSpPr/>
      </dsp:nvSpPr>
      <dsp:spPr>
        <a:xfrm>
          <a:off x="3486174" y="2465032"/>
          <a:ext cx="5229261" cy="1119827"/>
        </a:xfrm>
        <a:prstGeom prst="rightArrow">
          <a:avLst>
            <a:gd name="adj1" fmla="val 75000"/>
            <a:gd name="adj2" fmla="val 50000"/>
          </a:avLst>
        </a:prstGeom>
        <a:solidFill>
          <a:srgbClr val="D5C7B5">
            <a:alpha val="90000"/>
          </a:srgb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Викторины, интеллектуальные турниры, библиографические и ролевые игры, конкурсы, литературные путешествия, гостиные, устные журналы и т.д. </a:t>
          </a:r>
        </a:p>
      </dsp:txBody>
      <dsp:txXfrm>
        <a:off x="3486174" y="2605010"/>
        <a:ext cx="4809326" cy="839871"/>
      </dsp:txXfrm>
    </dsp:sp>
    <dsp:sp modelId="{CDE9094F-1C60-40CA-90A0-6F974C1FF7C5}">
      <dsp:nvSpPr>
        <dsp:cNvPr id="0" name=""/>
        <dsp:cNvSpPr/>
      </dsp:nvSpPr>
      <dsp:spPr>
        <a:xfrm>
          <a:off x="0" y="2500329"/>
          <a:ext cx="3486174" cy="1119827"/>
        </a:xfrm>
        <a:prstGeom prst="roundRect">
          <a:avLst/>
        </a:prstGeom>
        <a:solidFill>
          <a:srgbClr val="E6C568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ФОРМЫ</a:t>
          </a:r>
        </a:p>
      </dsp:txBody>
      <dsp:txXfrm>
        <a:off x="54665" y="2554994"/>
        <a:ext cx="3376844" cy="1010497"/>
      </dsp:txXfrm>
    </dsp:sp>
    <dsp:sp modelId="{6EFDBDDB-B956-472F-A3A1-79D5D63C4641}">
      <dsp:nvSpPr>
        <dsp:cNvPr id="0" name=""/>
        <dsp:cNvSpPr/>
      </dsp:nvSpPr>
      <dsp:spPr>
        <a:xfrm>
          <a:off x="3486174" y="3696842"/>
          <a:ext cx="5229261" cy="1119827"/>
        </a:xfrm>
        <a:prstGeom prst="rightArrow">
          <a:avLst>
            <a:gd name="adj1" fmla="val 75000"/>
            <a:gd name="adj2" fmla="val 50000"/>
          </a:avLst>
        </a:prstGeom>
        <a:solidFill>
          <a:srgbClr val="D5C7B5">
            <a:alpha val="90000"/>
          </a:srgb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t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принцип системного подхода;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принцип преемственности;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последовательное усложнение при подаче материала;</a:t>
          </a:r>
        </a:p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ориентирование на конкретную возрастную группу учащихся и на реальные потребности школы.</a:t>
          </a:r>
        </a:p>
      </dsp:txBody>
      <dsp:txXfrm>
        <a:off x="3486174" y="3836820"/>
        <a:ext cx="4809326" cy="839871"/>
      </dsp:txXfrm>
    </dsp:sp>
    <dsp:sp modelId="{7889ED8C-52E4-4615-A02F-0635FB20F0CD}">
      <dsp:nvSpPr>
        <dsp:cNvPr id="0" name=""/>
        <dsp:cNvSpPr/>
      </dsp:nvSpPr>
      <dsp:spPr>
        <a:xfrm>
          <a:off x="0" y="3696842"/>
          <a:ext cx="3486174" cy="1119827"/>
        </a:xfrm>
        <a:prstGeom prst="roundRect">
          <a:avLst/>
        </a:prstGeom>
        <a:solidFill>
          <a:srgbClr val="E6C568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ТРЕБОВАНИЯ</a:t>
          </a:r>
        </a:p>
      </dsp:txBody>
      <dsp:txXfrm>
        <a:off x="54665" y="3751507"/>
        <a:ext cx="3376844" cy="1010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F3093-0236-4887-BA43-3D04C6725E8F}">
      <dsp:nvSpPr>
        <dsp:cNvPr id="0" name=""/>
        <dsp:cNvSpPr/>
      </dsp:nvSpPr>
      <dsp:spPr>
        <a:xfrm>
          <a:off x="3486174" y="1411"/>
          <a:ext cx="5229261" cy="1119827"/>
        </a:xfrm>
        <a:prstGeom prst="rightArrow">
          <a:avLst>
            <a:gd name="adj1" fmla="val 75000"/>
            <a:gd name="adj2" fmla="val 50000"/>
          </a:avLst>
        </a:prstGeom>
        <a:solidFill>
          <a:srgbClr val="D5C7B5">
            <a:alpha val="89804"/>
          </a:srgb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Занятия в форме творческой мастерской.</a:t>
          </a:r>
        </a:p>
      </dsp:txBody>
      <dsp:txXfrm>
        <a:off x="3486174" y="141389"/>
        <a:ext cx="4809326" cy="839871"/>
      </dsp:txXfrm>
    </dsp:sp>
    <dsp:sp modelId="{E5C0C5A2-0A89-412E-A877-AA20D6A63CB9}">
      <dsp:nvSpPr>
        <dsp:cNvPr id="0" name=""/>
        <dsp:cNvSpPr/>
      </dsp:nvSpPr>
      <dsp:spPr>
        <a:xfrm>
          <a:off x="0" y="1411"/>
          <a:ext cx="3486174" cy="1119827"/>
        </a:xfrm>
        <a:prstGeom prst="roundRect">
          <a:avLst/>
        </a:prstGeom>
        <a:solidFill>
          <a:srgbClr val="E6C568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ПЕДАГОГИ</a:t>
          </a:r>
        </a:p>
      </dsp:txBody>
      <dsp:txXfrm>
        <a:off x="54665" y="56076"/>
        <a:ext cx="3376844" cy="1010497"/>
      </dsp:txXfrm>
    </dsp:sp>
    <dsp:sp modelId="{EBAFD8AD-087F-44BE-9B38-E0D6DFB40EE8}">
      <dsp:nvSpPr>
        <dsp:cNvPr id="0" name=""/>
        <dsp:cNvSpPr/>
      </dsp:nvSpPr>
      <dsp:spPr>
        <a:xfrm>
          <a:off x="3486174" y="1233221"/>
          <a:ext cx="5229261" cy="1119827"/>
        </a:xfrm>
        <a:prstGeom prst="rightArrow">
          <a:avLst>
            <a:gd name="adj1" fmla="val 75000"/>
            <a:gd name="adj2" fmla="val 50000"/>
          </a:avLst>
        </a:prstGeom>
        <a:solidFill>
          <a:srgbClr val="D5C7B5">
            <a:alpha val="90000"/>
          </a:srgb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Создание дополнительных возможностей для развития каждого ученика  с учетом его способностей</a:t>
          </a:r>
          <a:r>
            <a:rPr lang="ru-RU" sz="1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.</a:t>
          </a:r>
        </a:p>
      </dsp:txBody>
      <dsp:txXfrm>
        <a:off x="3486174" y="1373199"/>
        <a:ext cx="4809326" cy="839871"/>
      </dsp:txXfrm>
    </dsp:sp>
    <dsp:sp modelId="{47BAC31F-FA01-41F6-841C-0689D49E7DAF}">
      <dsp:nvSpPr>
        <dsp:cNvPr id="0" name=""/>
        <dsp:cNvSpPr/>
      </dsp:nvSpPr>
      <dsp:spPr>
        <a:xfrm>
          <a:off x="0" y="1285887"/>
          <a:ext cx="3486174" cy="1119827"/>
        </a:xfrm>
        <a:prstGeom prst="roundRect">
          <a:avLst/>
        </a:prstGeom>
        <a:solidFill>
          <a:srgbClr val="E6C568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ЦЕЛЬ</a:t>
          </a:r>
        </a:p>
      </dsp:txBody>
      <dsp:txXfrm>
        <a:off x="54665" y="1340552"/>
        <a:ext cx="3376844" cy="1010497"/>
      </dsp:txXfrm>
    </dsp:sp>
    <dsp:sp modelId="{2D6E303A-CD42-4165-AA62-669FD8555629}">
      <dsp:nvSpPr>
        <dsp:cNvPr id="0" name=""/>
        <dsp:cNvSpPr/>
      </dsp:nvSpPr>
      <dsp:spPr>
        <a:xfrm>
          <a:off x="3486174" y="2465032"/>
          <a:ext cx="5229261" cy="1119827"/>
        </a:xfrm>
        <a:prstGeom prst="rightArrow">
          <a:avLst>
            <a:gd name="adj1" fmla="val 75000"/>
            <a:gd name="adj2" fmla="val 50000"/>
          </a:avLst>
        </a:prstGeom>
        <a:solidFill>
          <a:srgbClr val="D5C7B5">
            <a:alpha val="90000"/>
          </a:srgb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 err="1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Квест</a:t>
          </a:r>
          <a:r>
            <a:rPr lang="ru-RU" sz="1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, аукцион, театральная постановка, марафон, коллективно-творческое дело, </a:t>
          </a:r>
          <a:r>
            <a:rPr lang="ru-RU" sz="1400" b="1" kern="1200" dirty="0" err="1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филворд</a:t>
          </a:r>
          <a:r>
            <a:rPr lang="ru-RU" sz="1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, лабиринт, </a:t>
          </a:r>
          <a:r>
            <a:rPr lang="ru-RU" sz="1400" b="1" kern="1200" dirty="0" err="1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буктрейлер</a:t>
          </a:r>
          <a:r>
            <a:rPr lang="ru-RU" sz="1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, хит-парад, акция, дефиле и т.д. </a:t>
          </a:r>
        </a:p>
      </dsp:txBody>
      <dsp:txXfrm>
        <a:off x="3486174" y="2605010"/>
        <a:ext cx="4809326" cy="839871"/>
      </dsp:txXfrm>
    </dsp:sp>
    <dsp:sp modelId="{CDE9094F-1C60-40CA-90A0-6F974C1FF7C5}">
      <dsp:nvSpPr>
        <dsp:cNvPr id="0" name=""/>
        <dsp:cNvSpPr/>
      </dsp:nvSpPr>
      <dsp:spPr>
        <a:xfrm>
          <a:off x="0" y="2500329"/>
          <a:ext cx="3486174" cy="1119827"/>
        </a:xfrm>
        <a:prstGeom prst="roundRect">
          <a:avLst/>
        </a:prstGeom>
        <a:solidFill>
          <a:srgbClr val="E6C568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ФОРМЫ</a:t>
          </a:r>
        </a:p>
      </dsp:txBody>
      <dsp:txXfrm>
        <a:off x="54665" y="2554994"/>
        <a:ext cx="3376844" cy="1010497"/>
      </dsp:txXfrm>
    </dsp:sp>
    <dsp:sp modelId="{6EFDBDDB-B956-472F-A3A1-79D5D63C4641}">
      <dsp:nvSpPr>
        <dsp:cNvPr id="0" name=""/>
        <dsp:cNvSpPr/>
      </dsp:nvSpPr>
      <dsp:spPr>
        <a:xfrm>
          <a:off x="3441715" y="3696842"/>
          <a:ext cx="5270516" cy="1119827"/>
        </a:xfrm>
        <a:prstGeom prst="rightArrow">
          <a:avLst>
            <a:gd name="adj1" fmla="val 75000"/>
            <a:gd name="adj2" fmla="val 50000"/>
          </a:avLst>
        </a:prstGeom>
        <a:solidFill>
          <a:srgbClr val="D5C7B5">
            <a:alpha val="90000"/>
          </a:srgb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переход на позицию партнерства с учащимися, 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погружение участников мастерской в процесс поиска, познания и самопознания. </a:t>
          </a:r>
        </a:p>
      </dsp:txBody>
      <dsp:txXfrm>
        <a:off x="3441715" y="3836820"/>
        <a:ext cx="4850581" cy="839871"/>
      </dsp:txXfrm>
    </dsp:sp>
    <dsp:sp modelId="{7889ED8C-52E4-4615-A02F-0635FB20F0CD}">
      <dsp:nvSpPr>
        <dsp:cNvPr id="0" name=""/>
        <dsp:cNvSpPr/>
      </dsp:nvSpPr>
      <dsp:spPr>
        <a:xfrm>
          <a:off x="3203" y="3696842"/>
          <a:ext cx="3438511" cy="1119827"/>
        </a:xfrm>
        <a:prstGeom prst="roundRect">
          <a:avLst/>
        </a:prstGeom>
        <a:solidFill>
          <a:srgbClr val="E6C568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ТРЕБОВАНИЯ</a:t>
          </a:r>
        </a:p>
      </dsp:txBody>
      <dsp:txXfrm>
        <a:off x="57868" y="3751507"/>
        <a:ext cx="3329181" cy="1010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942BB-819C-43B0-8676-0872C68E9BBB}">
      <dsp:nvSpPr>
        <dsp:cNvPr id="0" name=""/>
        <dsp:cNvSpPr/>
      </dsp:nvSpPr>
      <dsp:spPr>
        <a:xfrm>
          <a:off x="202180" y="17694"/>
          <a:ext cx="2067222" cy="435841"/>
        </a:xfrm>
        <a:prstGeom prst="rect">
          <a:avLst/>
        </a:prstGeom>
        <a:solidFill>
          <a:srgbClr val="CC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1 класс</a:t>
          </a:r>
        </a:p>
      </dsp:txBody>
      <dsp:txXfrm>
        <a:off x="202180" y="17694"/>
        <a:ext cx="2067222" cy="435841"/>
      </dsp:txXfrm>
    </dsp:sp>
    <dsp:sp modelId="{611AFD6D-56C1-499C-B137-03671DFF6917}">
      <dsp:nvSpPr>
        <dsp:cNvPr id="0" name=""/>
        <dsp:cNvSpPr/>
      </dsp:nvSpPr>
      <dsp:spPr>
        <a:xfrm>
          <a:off x="194263" y="470787"/>
          <a:ext cx="2067222" cy="420371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1" kern="1200" dirty="0" err="1">
              <a:solidFill>
                <a:srgbClr val="54381C"/>
              </a:solidFill>
              <a:effectLst/>
              <a:latin typeface="Bookman Old Style" pitchFamily="18" charset="0"/>
            </a:rPr>
            <a:t>Книжкино</a:t>
          </a:r>
          <a:r>
            <a:rPr lang="ru-RU" sz="12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 царство – мудрое  государство</a:t>
          </a:r>
          <a:endParaRPr lang="ru-RU" sz="1200" kern="1200" dirty="0">
            <a:effectLst/>
          </a:endParaRP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Испокон века книга растит человека</a:t>
          </a:r>
          <a:endParaRPr lang="ru-RU" sz="1200" kern="1200" dirty="0">
            <a:effectLst/>
          </a:endParaRP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Книга нам    откроет    дверь  в  мир растений  и  зверей </a:t>
          </a:r>
          <a:endParaRPr lang="ru-RU" sz="1200" kern="1200" dirty="0">
            <a:effectLst/>
          </a:endParaRP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По волшебной тропинке пойдешь – в  сказочный мир  попадешь </a:t>
          </a:r>
          <a:endParaRPr lang="ru-RU" sz="1200" kern="1200" dirty="0">
            <a:effectLst/>
          </a:endParaRP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Книга учит жить, книгой надо дорожить</a:t>
          </a:r>
          <a:endParaRPr lang="ru-RU" sz="1200" kern="1200" dirty="0">
            <a:effectLst/>
          </a:endParaRP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Защитники  земли  русской</a:t>
          </a:r>
          <a:endParaRPr lang="ru-RU" sz="1200" kern="1200" dirty="0">
            <a:effectLst/>
          </a:endParaRP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1" u="sng" kern="1200" dirty="0">
              <a:solidFill>
                <a:srgbClr val="54381C"/>
              </a:solidFill>
              <a:effectLst/>
              <a:latin typeface="Bookman Old Style" pitchFamily="18" charset="0"/>
            </a:rPr>
            <a:t>Золото добывают из земли, а знания из книги</a:t>
          </a:r>
          <a:endParaRPr lang="ru-RU" sz="1200" u="sng" kern="1200" dirty="0">
            <a:effectLst/>
          </a:endParaRPr>
        </a:p>
        <a:p>
          <a:pPr marL="8572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2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Лето красное</a:t>
          </a:r>
          <a:endParaRPr lang="ru-RU" sz="1200" kern="1200" dirty="0">
            <a:effectLst/>
          </a:endParaRP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200" kern="1200" dirty="0">
            <a:effectLst/>
          </a:endParaRPr>
        </a:p>
      </dsp:txBody>
      <dsp:txXfrm>
        <a:off x="194263" y="470787"/>
        <a:ext cx="2067222" cy="4203710"/>
      </dsp:txXfrm>
    </dsp:sp>
    <dsp:sp modelId="{0DCB12BA-1852-403F-8E08-02ACCEABF3A0}">
      <dsp:nvSpPr>
        <dsp:cNvPr id="0" name=""/>
        <dsp:cNvSpPr/>
      </dsp:nvSpPr>
      <dsp:spPr>
        <a:xfrm>
          <a:off x="2360071" y="37678"/>
          <a:ext cx="2067222" cy="435841"/>
        </a:xfrm>
        <a:prstGeom prst="rect">
          <a:avLst/>
        </a:prstGeom>
        <a:solidFill>
          <a:srgbClr val="9966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2 класс</a:t>
          </a:r>
        </a:p>
      </dsp:txBody>
      <dsp:txXfrm>
        <a:off x="2360071" y="37678"/>
        <a:ext cx="2067222" cy="435841"/>
      </dsp:txXfrm>
    </dsp:sp>
    <dsp:sp modelId="{16E6E2EB-95BF-4D0E-8F1E-2206AFEF15F2}">
      <dsp:nvSpPr>
        <dsp:cNvPr id="0" name=""/>
        <dsp:cNvSpPr/>
      </dsp:nvSpPr>
      <dsp:spPr>
        <a:xfrm>
          <a:off x="2360071" y="473519"/>
          <a:ext cx="2067222" cy="4203710"/>
        </a:xfrm>
        <a:prstGeom prst="rect">
          <a:avLst/>
        </a:prstGeom>
        <a:solidFill>
          <a:schemeClr val="accent4">
            <a:tint val="40000"/>
            <a:alpha val="90000"/>
            <a:hueOff val="3718306"/>
            <a:satOff val="12686"/>
            <a:lumOff val="542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3718306"/>
              <a:satOff val="12686"/>
              <a:lumOff val="54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Книга, здравствуй!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Книгочей-любитель чтения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Книги о твоих ровесниках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В плену стихов и загадок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Сказка мудростью богата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Ребятам о зверятах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Никто не забыт, ничто не забыто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Обыкновенное чудо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</dsp:txBody>
      <dsp:txXfrm>
        <a:off x="2360071" y="473519"/>
        <a:ext cx="2067222" cy="4203710"/>
      </dsp:txXfrm>
    </dsp:sp>
    <dsp:sp modelId="{EBCBE016-B9AE-48F2-8C28-57C07D503C15}">
      <dsp:nvSpPr>
        <dsp:cNvPr id="0" name=""/>
        <dsp:cNvSpPr/>
      </dsp:nvSpPr>
      <dsp:spPr>
        <a:xfrm>
          <a:off x="4714886" y="61475"/>
          <a:ext cx="2067222" cy="435841"/>
        </a:xfrm>
        <a:prstGeom prst="rect">
          <a:avLst/>
        </a:prstGeom>
        <a:solidFill>
          <a:srgbClr val="99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3 класс</a:t>
          </a:r>
        </a:p>
      </dsp:txBody>
      <dsp:txXfrm>
        <a:off x="4714886" y="61475"/>
        <a:ext cx="2067222" cy="435841"/>
      </dsp:txXfrm>
    </dsp:sp>
    <dsp:sp modelId="{93631D5D-E515-4CA1-92A1-B0E8C48FCE4F}">
      <dsp:nvSpPr>
        <dsp:cNvPr id="0" name=""/>
        <dsp:cNvSpPr/>
      </dsp:nvSpPr>
      <dsp:spPr>
        <a:xfrm>
          <a:off x="4714886" y="492100"/>
          <a:ext cx="2067222" cy="4203710"/>
        </a:xfrm>
        <a:prstGeom prst="rect">
          <a:avLst/>
        </a:prstGeom>
        <a:solidFill>
          <a:schemeClr val="accent4">
            <a:tint val="40000"/>
            <a:alpha val="90000"/>
            <a:hueOff val="7436612"/>
            <a:satOff val="25373"/>
            <a:lumOff val="10851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7436612"/>
              <a:satOff val="25373"/>
              <a:lumOff val="108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0" lvl="1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Хранилище книг</a:t>
          </a:r>
        </a:p>
        <a:p>
          <a:pPr marL="0" lvl="1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Лето с героями любимых книг</a:t>
          </a:r>
        </a:p>
        <a:p>
          <a:pPr marL="0" lvl="1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Моя Родина</a:t>
          </a:r>
        </a:p>
        <a:p>
          <a:pPr marL="0" lvl="1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Где живет народная мудрость?</a:t>
          </a:r>
        </a:p>
        <a:p>
          <a:pPr marL="0" lvl="2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Преданья старины глубокой</a:t>
          </a:r>
        </a:p>
        <a:p>
          <a:pPr marL="0" lvl="2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Моя </a:t>
          </a:r>
          <a:r>
            <a:rPr lang="ru-RU" sz="1250" b="1" kern="1200" dirty="0" err="1">
              <a:solidFill>
                <a:srgbClr val="54381C"/>
              </a:solidFill>
              <a:effectLst/>
              <a:latin typeface="Bookman Old Style" pitchFamily="18" charset="0"/>
            </a:rPr>
            <a:t>Вообразилия</a:t>
          </a:r>
          <a:endParaRPr lang="ru-RU" sz="1250" b="1" kern="1200" dirty="0">
            <a:solidFill>
              <a:srgbClr val="54381C"/>
            </a:solidFill>
            <a:effectLst/>
            <a:latin typeface="Bookman Old Style" pitchFamily="18" charset="0"/>
          </a:endParaRPr>
        </a:p>
        <a:p>
          <a:pPr marL="0" lvl="2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Самые умные книги</a:t>
          </a:r>
        </a:p>
        <a:p>
          <a:pPr marL="0" lvl="2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Школьные годы чудесные</a:t>
          </a:r>
        </a:p>
        <a:p>
          <a:pPr marL="0" lvl="2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Что такое хорошо и что такое плохо</a:t>
          </a:r>
        </a:p>
        <a:p>
          <a:pPr marL="0" lvl="2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Мир удивительных приключений</a:t>
          </a:r>
        </a:p>
        <a:p>
          <a:pPr marL="0" lvl="2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u="sng" kern="1200" dirty="0">
              <a:solidFill>
                <a:srgbClr val="54381C"/>
              </a:solidFill>
              <a:effectLst/>
              <a:latin typeface="Bookman Old Style" pitchFamily="18" charset="0"/>
            </a:rPr>
            <a:t>В жизни всегда есть место подвигу</a:t>
          </a:r>
        </a:p>
        <a:p>
          <a:pPr marL="0" lvl="2" indent="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5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Журналы и газеты для детей</a:t>
          </a:r>
        </a:p>
        <a:p>
          <a:pPr marL="5715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</dsp:txBody>
      <dsp:txXfrm>
        <a:off x="4714886" y="492100"/>
        <a:ext cx="2067222" cy="4203710"/>
      </dsp:txXfrm>
    </dsp:sp>
    <dsp:sp modelId="{45AC39EC-DD69-40AD-9EE3-A1480359FE18}">
      <dsp:nvSpPr>
        <dsp:cNvPr id="0" name=""/>
        <dsp:cNvSpPr/>
      </dsp:nvSpPr>
      <dsp:spPr>
        <a:xfrm>
          <a:off x="6897274" y="78603"/>
          <a:ext cx="2067222" cy="435841"/>
        </a:xfrm>
        <a:prstGeom prst="rect">
          <a:avLst/>
        </a:prstGeom>
        <a:solidFill>
          <a:srgbClr val="54381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4 класс</a:t>
          </a:r>
        </a:p>
      </dsp:txBody>
      <dsp:txXfrm>
        <a:off x="6897274" y="78603"/>
        <a:ext cx="2067222" cy="435841"/>
      </dsp:txXfrm>
    </dsp:sp>
    <dsp:sp modelId="{81B381A0-082A-4DEC-9161-5067CB42ECD2}">
      <dsp:nvSpPr>
        <dsp:cNvPr id="0" name=""/>
        <dsp:cNvSpPr/>
      </dsp:nvSpPr>
      <dsp:spPr>
        <a:xfrm>
          <a:off x="6905501" y="511197"/>
          <a:ext cx="2067222" cy="4203710"/>
        </a:xfrm>
        <a:prstGeom prst="rect">
          <a:avLst/>
        </a:prstGeom>
        <a:solidFill>
          <a:schemeClr val="accent4">
            <a:tint val="40000"/>
            <a:alpha val="90000"/>
            <a:hueOff val="11154917"/>
            <a:satOff val="38059"/>
            <a:lumOff val="16277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1154917"/>
              <a:satOff val="38059"/>
              <a:lumOff val="162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Сокровищницы всех богатств человеческого духа</a:t>
          </a:r>
        </a:p>
        <a:p>
          <a:pPr marL="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Какой бывает книга?</a:t>
          </a:r>
        </a:p>
        <a:p>
          <a:pPr marL="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Сказка ложь, да в ней намёк</a:t>
          </a:r>
        </a:p>
        <a:p>
          <a:pPr marL="0" lvl="2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Планета  Детства</a:t>
          </a:r>
        </a:p>
        <a:p>
          <a:pPr marL="0" lvl="1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Мир удивительных путешествий и приключений</a:t>
          </a:r>
        </a:p>
        <a:p>
          <a:pPr marL="0" lvl="2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О братьях наших меньших</a:t>
          </a:r>
        </a:p>
        <a:p>
          <a:pPr marL="0" lvl="2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u="sng" kern="1200" dirty="0">
              <a:solidFill>
                <a:srgbClr val="54381C"/>
              </a:solidFill>
              <a:effectLst/>
              <a:latin typeface="Bookman Old Style" pitchFamily="18" charset="0"/>
            </a:rPr>
            <a:t>В жизни всегда есть место подвигу</a:t>
          </a:r>
          <a:endParaRPr lang="ru-RU" sz="1300" b="1" kern="1200" dirty="0">
            <a:solidFill>
              <a:srgbClr val="54381C"/>
            </a:solidFill>
            <a:effectLst/>
            <a:latin typeface="Bookman Old Style" pitchFamily="18" charset="0"/>
          </a:endParaRPr>
        </a:p>
        <a:p>
          <a:pPr marL="0" lvl="2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В мире интересного</a:t>
          </a:r>
        </a:p>
        <a:p>
          <a:pPr marL="0" lvl="2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О Родине и родной природе</a:t>
          </a:r>
        </a:p>
        <a:p>
          <a:pPr marL="0" lvl="2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Паруса мечты</a:t>
          </a:r>
        </a:p>
        <a:p>
          <a:pPr marL="0" lvl="2" indent="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rgbClr val="54381C"/>
              </a:solidFill>
              <a:effectLst/>
              <a:latin typeface="Bookman Old Style" pitchFamily="18" charset="0"/>
            </a:rPr>
            <a:t>Времена года</a:t>
          </a:r>
        </a:p>
      </dsp:txBody>
      <dsp:txXfrm>
        <a:off x="6905501" y="511197"/>
        <a:ext cx="2067222" cy="4203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0E361D-6CCC-4605-B260-D20677E78E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1F9E82-0483-4700-9328-D1BAC3A23E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DF258D-31D7-4410-AFEA-6EBE4E248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8388B-E85E-4D31-9737-39F98EC36310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3482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864507-07D0-497E-8802-28F78D9653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5B7573-476F-4734-82EC-CA012466A5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C80755-9B9A-4911-98C4-8492BF063C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1B3E6-831A-4D38-A9BF-94EEDE3AA756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38937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D4D5F9-D643-4C96-90BD-CDC01565D4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283FD0-83B8-4BD3-9CD3-AC7CA7652D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AD4967-41B9-4C7A-8090-A521165A6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3BA8C-7E8F-4A1C-90E4-8CEF7CE628CF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47865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E948B7-6FF4-47A5-8D6A-F24527A8C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56CDC2-93FA-4C40-81B0-6151133BED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EB2CA6-4D1D-4A9A-B3A3-6D754A0ED6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49BC1-AFC2-4A5D-9728-3F95214BD6A6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4401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48ECEA-5137-49EE-9AB4-3A4259D602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235883-72C1-4811-8027-41E60FBF73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DAB64-AC85-402E-999E-8DBAAF7898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CA8B5-7D02-4B5C-9673-6240096AB37B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6369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F48FF-731E-415C-A519-1C8185BD1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ADE74F-9AD7-4349-A059-DED1FC326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73D6B-AB5C-4B6C-8E79-22F36A900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C00A6-ED25-4FA2-ADEB-F28C78ADDCD9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17767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4CD599-41A2-4CEE-B05A-4EF277BF28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BA4D524-4263-4671-B5F1-755024ECE9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824989-B1BB-424B-9616-EB1556937A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706-FA5C-464F-A4E2-ABBCA441218F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81912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AF7881-B89F-4844-8A87-73D30A7EE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2F9B66-3304-4C2E-A320-4432FF28D6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DDF99A-1488-4DA5-BAAC-81D7CC51E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7BC4D-47C8-4A9D-B5C2-C8DA2FC9429B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3756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0853CF-F1DC-4043-B064-7BC12A129E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F741C5-1838-4508-BF04-9F95BB58B8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B5B2DB-8CB0-4295-9C7B-374DCE770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1AB1F-661C-468F-8709-7B209FE126F3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74446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8CE36-E481-4CCE-97FF-A82008B6F1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8126F0-970E-48B3-9CA0-ADDB1CA5B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908721-D816-4D3C-9CB3-C56605F31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251C7-8D6A-474D-97EB-8098AE1BF6A9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88783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A7234-BF1F-47CF-84A9-7B67C44F9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06C939-9151-49DE-A4DB-0241D84572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DDCD9-87E1-40BD-8657-BE82456DBC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9B606-003A-46E8-92C7-8DDECEF13958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82953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E24FD87-7BF8-44B3-A70E-51FBE2F39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1BD6B3B-6AE2-4540-AF77-CF2A405DB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7FAAD3D-1695-42B8-9449-11E27E1364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CB5A73-7206-466A-9040-5EA8BDE469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5FB21AA-7914-4178-8122-D47511382C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CE5C2BE-9B3C-4266-B664-265C8E43C12D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0">
            <a:extLst>
              <a:ext uri="{FF2B5EF4-FFF2-40B4-BE49-F238E27FC236}">
                <a16:creationId xmlns:a16="http://schemas.microsoft.com/office/drawing/2014/main" id="{D8CA6447-6ABD-472B-9D08-F3EDD46DCF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39975" y="3824288"/>
            <a:ext cx="6408738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E6C5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мотивации обучающихся к чтению и изучению русской словесности посредством деятельностного подхода</a:t>
            </a:r>
            <a:endParaRPr lang="es-ES" sz="2000" b="1" dirty="0">
              <a:solidFill>
                <a:srgbClr val="E6C5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51" name="Rectangle 169">
            <a:extLst>
              <a:ext uri="{FF2B5EF4-FFF2-40B4-BE49-F238E27FC236}">
                <a16:creationId xmlns:a16="http://schemas.microsoft.com/office/drawing/2014/main" id="{E1561EF2-44CB-4FAC-B7F1-E46BCB557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5230267"/>
            <a:ext cx="4643437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E6C5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Реализация программы внеурочной деятельности «Литературная гостиная»/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E6C5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«Литературная мастерская»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E6C5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 </a:t>
            </a:r>
            <a:endParaRPr lang="es-ES" sz="2000" b="1" dirty="0">
              <a:solidFill>
                <a:srgbClr val="E6C5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2218" name="Rectangle 170">
            <a:extLst>
              <a:ext uri="{FF2B5EF4-FFF2-40B4-BE49-F238E27FC236}">
                <a16:creationId xmlns:a16="http://schemas.microsoft.com/office/drawing/2014/main" id="{5ED85FF8-848F-44F9-B119-6C65543DB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888" y="1339850"/>
            <a:ext cx="7377112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eaLnBrk="1" hangingPunct="1">
              <a:defRPr/>
            </a:pPr>
            <a:r>
              <a:rPr lang="ru-RU" sz="2000" b="1" dirty="0">
                <a:solidFill>
                  <a:srgbClr val="8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Муниципальное общеобразовательное учреждение</a:t>
            </a:r>
            <a:endParaRPr lang="ru-RU" sz="2000" b="1" dirty="0">
              <a:solidFill>
                <a:srgbClr val="8E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Arial" charset="0"/>
            </a:endParaRPr>
          </a:p>
          <a:p>
            <a:pPr algn="r">
              <a:defRPr/>
            </a:pPr>
            <a:r>
              <a:rPr lang="ru-RU" sz="2000" b="1" dirty="0">
                <a:solidFill>
                  <a:srgbClr val="8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«Гимназия № 17»</a:t>
            </a:r>
            <a:endParaRPr lang="ru-RU" sz="2000" b="1" dirty="0">
              <a:solidFill>
                <a:srgbClr val="8E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Arial" charset="0"/>
            </a:endParaRPr>
          </a:p>
          <a:p>
            <a:pPr algn="r">
              <a:defRPr/>
            </a:pPr>
            <a:r>
              <a:rPr lang="ru-RU" sz="2000" b="1" dirty="0">
                <a:solidFill>
                  <a:srgbClr val="8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Times New Roman" pitchFamily="18" charset="0"/>
              </a:rPr>
              <a:t>г.о. Электросталь Московской области</a:t>
            </a:r>
            <a:endParaRPr lang="ru-RU" sz="2000" b="1" dirty="0">
              <a:solidFill>
                <a:srgbClr val="8E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  <a:cs typeface="Arial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62872B-C07B-4818-BCAE-E9CDCC59D6A9}"/>
              </a:ext>
            </a:extLst>
          </p:cNvPr>
          <p:cNvSpPr/>
          <p:nvPr/>
        </p:nvSpPr>
        <p:spPr>
          <a:xfrm>
            <a:off x="4572000" y="2571750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0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Заместитель директора по УВР</a:t>
            </a:r>
          </a:p>
          <a:p>
            <a:pPr algn="r" eaLnBrk="1" hangingPunct="1">
              <a:defRPr/>
            </a:pPr>
            <a:r>
              <a:rPr lang="ru-RU" sz="20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Симоянова</a:t>
            </a:r>
            <a:r>
              <a:rPr lang="ru-RU" sz="20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 Н.Ю.</a:t>
            </a:r>
          </a:p>
        </p:txBody>
      </p:sp>
      <p:pic>
        <p:nvPicPr>
          <p:cNvPr id="2054" name="Picture 6" descr="C:\Documents and Settings\Пользователь\Рабочий стол\медиа\Рисунок1.jpg">
            <a:extLst>
              <a:ext uri="{FF2B5EF4-FFF2-40B4-BE49-F238E27FC236}">
                <a16:creationId xmlns:a16="http://schemas.microsoft.com/office/drawing/2014/main" id="{A1A8B386-7AB8-4F56-80AE-B13F71F6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0"/>
            <a:ext cx="10287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0310F6-2377-479F-B021-C2D562627F20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85EC5C-76F4-49D2-84E0-6E1585ADE503}"/>
              </a:ext>
            </a:extLst>
          </p:cNvPr>
          <p:cNvSpPr/>
          <p:nvPr/>
        </p:nvSpPr>
        <p:spPr>
          <a:xfrm>
            <a:off x="7452320" y="6478245"/>
            <a:ext cx="1529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E6C5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1 – 4 класс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3AF3E74D-B716-4633-8674-B842FBD3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285750"/>
            <a:ext cx="768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Bookman Old Style" pitchFamily="18" charset="0"/>
              </a:rPr>
              <a:t> 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Тематическое планирование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22ED603-99BF-4132-8E5C-39D20F713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02298"/>
              </p:ext>
            </p:extLst>
          </p:nvPr>
        </p:nvGraphicFramePr>
        <p:xfrm>
          <a:off x="214313" y="2000250"/>
          <a:ext cx="8643937" cy="4023360"/>
        </p:xfrm>
        <a:graphic>
          <a:graphicData uri="http://schemas.openxmlformats.org/drawingml/2006/table">
            <a:tbl>
              <a:tblPr/>
              <a:tblGrid>
                <a:gridCol w="168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33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Тема раздела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Кол-во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часов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Обзор книг в рамках занятий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"Литературная гостиная"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Творческая деятельность в рамках занятий "Литературная мастерская"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42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Никто не забыт, ничто не забыто</a:t>
                      </a:r>
                    </a:p>
                  </a:txBody>
                  <a:tcPr marL="62856" marR="628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2/2 часа</a:t>
                      </a:r>
                    </a:p>
                  </a:txBody>
                  <a:tcPr marL="62856" marR="628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А.П.Гайдар «Сказка о военной тайне, о </a:t>
                      </a:r>
                      <a:r>
                        <a:rPr lang="ru-RU" sz="1600" b="1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Мальчише-Кибальчише</a:t>
                      </a: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и его твердом слове»,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Я. </a:t>
                      </a:r>
                      <a:r>
                        <a:rPr lang="ru-RU" sz="1600" b="1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Тайц</a:t>
                      </a: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«Приказ»,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А. Приставкин «Портрет отца»,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С.Алексеев «Выходное платье»,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С.Я. Маршака «Разговор с внуком»,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Г.Рублев  «Памятник»,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А.Коваленков «Солнце скрылось за горою…», Е.Благинина «Шинель».</a:t>
                      </a:r>
                    </a:p>
                  </a:txBody>
                  <a:tcPr marL="62856" marR="628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54381C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Письмо </a:t>
                      </a:r>
                      <a:r>
                        <a:rPr lang="ru-RU" sz="1600" b="1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Мальчишу</a:t>
                      </a: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600" b="1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Кибальчишу</a:t>
                      </a: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54381C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Инсценировка стихотворения «Дед и внук»</a:t>
                      </a:r>
                    </a:p>
                  </a:txBody>
                  <a:tcPr marL="62856" marR="628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284" name="AutoShape 6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5E8724B7-2B2A-4499-A624-CD26048E4B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285" name="AutoShape 8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A18C0895-FE0F-498E-9687-9951067A31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286" name="Picture 12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5BAD4E31-C011-40BB-813E-0B6295F0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43375"/>
            <a:ext cx="15716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F3545E1-223E-4A21-A8AA-488698FDAC7F}"/>
              </a:ext>
            </a:extLst>
          </p:cNvPr>
          <p:cNvSpPr/>
          <p:nvPr/>
        </p:nvSpPr>
        <p:spPr>
          <a:xfrm>
            <a:off x="4357688" y="6000750"/>
            <a:ext cx="4572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2 класс</a:t>
            </a:r>
          </a:p>
        </p:txBody>
      </p:sp>
      <p:pic>
        <p:nvPicPr>
          <p:cNvPr id="11288" name="Picture 7" descr="Картинки по запросу планируемые результаты ">
            <a:extLst>
              <a:ext uri="{FF2B5EF4-FFF2-40B4-BE49-F238E27FC236}">
                <a16:creationId xmlns:a16="http://schemas.microsoft.com/office/drawing/2014/main" id="{26949B42-3DC4-478E-A3CB-EE9445FDB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2108201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FCE723-A867-43BA-957D-0CA050AA9EFD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0A2D0A-383E-4913-93BC-3255C495BD70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BC074A0-0D39-481E-BFEE-987DC6673879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0FE89DE3-400A-4233-BFF8-B8BDBBC1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285750"/>
            <a:ext cx="768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Bookman Old Style" pitchFamily="18" charset="0"/>
              </a:rPr>
              <a:t> 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Тематическое планирование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0275D31-60E7-4229-89F9-50EE271CD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03503"/>
              </p:ext>
            </p:extLst>
          </p:nvPr>
        </p:nvGraphicFramePr>
        <p:xfrm>
          <a:off x="214313" y="2000250"/>
          <a:ext cx="8643937" cy="4214813"/>
        </p:xfrm>
        <a:graphic>
          <a:graphicData uri="http://schemas.openxmlformats.org/drawingml/2006/table">
            <a:tbl>
              <a:tblPr/>
              <a:tblGrid>
                <a:gridCol w="168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736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Тема раздела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Кол-во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часов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Обзор книг в рамках занятий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"Литературная гостиная"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Творческая деятельность в рамках занятий "Литературная мастерская"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Где живет народная мудрость?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2/2</a:t>
                      </a:r>
                      <a:endParaRPr lang="ru-RU" sz="1600" b="1" kern="1200" dirty="0">
                        <a:solidFill>
                          <a:srgbClr val="54381C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127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С.И.Селиванова «Где живет русский фольклор»</a:t>
                      </a:r>
                    </a:p>
                    <a:p>
                      <a:pPr marL="0" indent="-127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Сборник «Русский фольклор»</a:t>
                      </a:r>
                    </a:p>
                    <a:p>
                      <a:pPr marL="0" indent="-127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Г.М. </a:t>
                      </a:r>
                      <a:r>
                        <a:rPr lang="ru-RU" sz="16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Науменко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«Народное детское поэтическое творчество»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127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Сборник собственных загадок для друзей, иллюстрирование произведений.</a:t>
                      </a:r>
                    </a:p>
                    <a:p>
                      <a:pPr marL="0" indent="-127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54381C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marL="0" indent="-127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Инсценировка</a:t>
                      </a:r>
                      <a:r>
                        <a:rPr lang="ru-RU" sz="1600" b="1" kern="1200" baseline="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веселых историй «Небылицы в школьных лицах».</a:t>
                      </a:r>
                    </a:p>
                    <a:p>
                      <a:pPr marL="0" indent="-127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54381C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marL="0" indent="-127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Альбом «Пословицы в иллюстрациях».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08" name="AutoShape 6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4EFE3030-A7F8-4EC8-B286-0E55B0799B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2309" name="AutoShape 8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8F5F3F05-C4AA-4A1C-A6DE-85DB32B841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310" name="Picture 2" descr="Картинки по запросу детский фольклор">
            <a:extLst>
              <a:ext uri="{FF2B5EF4-FFF2-40B4-BE49-F238E27FC236}">
                <a16:creationId xmlns:a16="http://schemas.microsoft.com/office/drawing/2014/main" id="{54DF1FB9-0045-4D80-91B7-A36DEFC7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72000"/>
            <a:ext cx="12874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83CA8E-B3EC-4D3A-B0D7-30E311B0FC7D}"/>
              </a:ext>
            </a:extLst>
          </p:cNvPr>
          <p:cNvSpPr/>
          <p:nvPr/>
        </p:nvSpPr>
        <p:spPr>
          <a:xfrm>
            <a:off x="4286250" y="6215063"/>
            <a:ext cx="4572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3 класс</a:t>
            </a:r>
          </a:p>
        </p:txBody>
      </p:sp>
      <p:sp>
        <p:nvSpPr>
          <p:cNvPr id="12312" name="AutoShape 4" descr="https://upload.wikimedia.org/wikipedia/ru/thumb/d/d2/LePetitPrince.JPG/200px-LePetitPrince.JPG">
            <a:extLst>
              <a:ext uri="{FF2B5EF4-FFF2-40B4-BE49-F238E27FC236}">
                <a16:creationId xmlns:a16="http://schemas.microsoft.com/office/drawing/2014/main" id="{27F18FD0-9919-4DA4-B4FB-41321B898B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313" name="Picture 7" descr="Картинки по запросу планируемые результаты ">
            <a:extLst>
              <a:ext uri="{FF2B5EF4-FFF2-40B4-BE49-F238E27FC236}">
                <a16:creationId xmlns:a16="http://schemas.microsoft.com/office/drawing/2014/main" id="{E95084FF-F48B-4966-974F-97B00CD1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2108201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A6955C-14C1-4215-9812-B1E85FDD39DF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B815C5B-3750-4D92-8842-FF14AA38DA77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5FD784B4-CF7F-4A70-A3BA-467AA92F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285750"/>
            <a:ext cx="768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Bookman Old Style" pitchFamily="18" charset="0"/>
              </a:rPr>
              <a:t> 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Тематическое планирование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F3411AE-F9C2-49A9-B26C-90172118A343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2000250"/>
          <a:ext cx="8643937" cy="4214813"/>
        </p:xfrm>
        <a:graphic>
          <a:graphicData uri="http://schemas.openxmlformats.org/drawingml/2006/table">
            <a:tbl>
              <a:tblPr/>
              <a:tblGrid>
                <a:gridCol w="168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0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736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Тема раздела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Кол-во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часов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Обзор книг в рамках занятий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"Литературная гостиная"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Творческая деятельность в рамках занятий "Литературная мастерская"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444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Планета  Детства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4/4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М. Твен «Приключения Тома </a:t>
                      </a:r>
                      <a:r>
                        <a:rPr lang="ru-RU" sz="16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Сойера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»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А.де </a:t>
                      </a:r>
                      <a:r>
                        <a:rPr lang="ru-RU" sz="16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Сент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ru-RU" sz="16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Экзюпери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«Маленький принц»,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А. Погорельский "Черная курица или подземные жители",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Д. </a:t>
                      </a:r>
                      <a:r>
                        <a:rPr lang="ru-RU" sz="16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Роулинг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 "Гарри </a:t>
                      </a:r>
                      <a:r>
                        <a:rPr lang="ru-RU" sz="16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Поттер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Проект «А за что я в ответе»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54381C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Игра «Путешествие на машине-времени» 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54381C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Конкурс сочинений-миниатюр «Если бы я был волшебником»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332" name="AutoShape 6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F3C7119B-4509-4359-99DF-845A718622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3333" name="AutoShape 8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16358FD1-C235-4453-8A85-24DDD6EE15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FEA80D-C134-427A-805F-72FA58F586F3}"/>
              </a:ext>
            </a:extLst>
          </p:cNvPr>
          <p:cNvSpPr/>
          <p:nvPr/>
        </p:nvSpPr>
        <p:spPr>
          <a:xfrm>
            <a:off x="4286250" y="6215063"/>
            <a:ext cx="4572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4 класс</a:t>
            </a:r>
          </a:p>
        </p:txBody>
      </p:sp>
      <p:sp>
        <p:nvSpPr>
          <p:cNvPr id="13335" name="AutoShape 2" descr="Картинки по запросу маленький принц">
            <a:extLst>
              <a:ext uri="{FF2B5EF4-FFF2-40B4-BE49-F238E27FC236}">
                <a16:creationId xmlns:a16="http://schemas.microsoft.com/office/drawing/2014/main" id="{E753430E-8D53-4C2A-821C-67E89F737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3336" name="AutoShape 4" descr="Картинки по запросу маленький принц">
            <a:extLst>
              <a:ext uri="{FF2B5EF4-FFF2-40B4-BE49-F238E27FC236}">
                <a16:creationId xmlns:a16="http://schemas.microsoft.com/office/drawing/2014/main" id="{7D60956A-0C66-4BAE-B3D3-EE94DCA19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3337" name="AutoShape 6" descr="https://upload.wikimedia.org/wikipedia/ru/thumb/d/d2/LePetitPrince.JPG/200px-LePetitPrince.JPG">
            <a:extLst>
              <a:ext uri="{FF2B5EF4-FFF2-40B4-BE49-F238E27FC236}">
                <a16:creationId xmlns:a16="http://schemas.microsoft.com/office/drawing/2014/main" id="{50C50D04-5340-4383-BDF0-2A1697250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3338" name="Picture 8" descr="Картинки по запросу маленький принц">
            <a:extLst>
              <a:ext uri="{FF2B5EF4-FFF2-40B4-BE49-F238E27FC236}">
                <a16:creationId xmlns:a16="http://schemas.microsoft.com/office/drawing/2014/main" id="{4BC70E88-68B5-4A6C-B5CB-D169E34BD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357688"/>
            <a:ext cx="23336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7" descr="Картинки по запросу планируемые результаты ">
            <a:extLst>
              <a:ext uri="{FF2B5EF4-FFF2-40B4-BE49-F238E27FC236}">
                <a16:creationId xmlns:a16="http://schemas.microsoft.com/office/drawing/2014/main" id="{53C2A0DC-0E02-422F-B2E3-7271F0B1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21082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6799FC-757C-4627-B369-E4D8415393D7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BA2B39-91ED-4777-931F-4D8F953D3B45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E0A27CA-9FE1-48E9-9E1A-C3D9B08962E0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BF1E2-C4A3-487D-AFAB-350F47EC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285750"/>
            <a:ext cx="768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Bookman Old Style" pitchFamily="18" charset="0"/>
              </a:rPr>
              <a:t> 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Календарно-тематическое планирование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056C6F8-7E62-4F95-923F-7B0FDFF0D262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2000250"/>
          <a:ext cx="8715375" cy="4429125"/>
        </p:xfrm>
        <a:graphic>
          <a:graphicData uri="http://schemas.openxmlformats.org/drawingml/2006/table">
            <a:tbl>
              <a:tblPr/>
              <a:tblGrid>
                <a:gridCol w="1722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22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54381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Никто не забыт, ничто не забыто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Тема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"Литературная гостиная"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Тема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"Литературная мастерская"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Тезаурус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занятий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Характеристика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основных видов деятельности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4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Книги о защитниках Отечества.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Творческая работа «Письмо </a:t>
                      </a:r>
                      <a:r>
                        <a:rPr lang="ru-RU" sz="14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Мальчишу</a:t>
                      </a: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4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Кибальчишу</a:t>
                      </a: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Жанр письма. Особенности эпистолярного жанра.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Подбор пословиц и поговорок  о Родине.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Выделение для себя нравственных качеств.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67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«Кто они – дети войны?»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Проектная работа «Вахта памяти»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Фронтовая проза. Особенности фронтовой прозы.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Встреча с ветеранами ВОВ, поиск и отбор информации для  коллективной проектной работы, защита проекта.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67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Поэзия Великой Отечественной</a:t>
                      </a:r>
                      <a:r>
                        <a:rPr lang="ru-RU" sz="1400" b="1" kern="1200" baseline="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войны</a:t>
                      </a:r>
                      <a:endParaRPr lang="ru-RU" sz="1400" b="1" kern="1200" dirty="0">
                        <a:solidFill>
                          <a:srgbClr val="54381C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Поэтическое караоке «И память нам покоя не дает…»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Фронтовая поэзия. Мелодика жанра. Сценическое воплощение.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Работа над литературно-музыкальным прочтением поэзии. Инсценировка стихотворения «Дед и внук».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368" name="Picture 12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DB1BE7AC-63AC-4A30-B22C-95949220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14375"/>
            <a:ext cx="15716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07B9C2-492C-4F5D-A464-934AAD57ACD6}"/>
              </a:ext>
            </a:extLst>
          </p:cNvPr>
          <p:cNvSpPr/>
          <p:nvPr/>
        </p:nvSpPr>
        <p:spPr>
          <a:xfrm>
            <a:off x="4357688" y="1285875"/>
            <a:ext cx="4572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2 класс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1F39E0-615F-495A-8702-D548FAE0ECCE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B44FCA2-18CF-4C7A-A8DB-B5996081FCC3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35B0656-0A16-495F-94BB-3AC8F976A7CA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8DC1CC7-0263-4DD6-9F9D-985BD59D9EFB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1857375"/>
          <a:ext cx="8715375" cy="4638675"/>
        </p:xfrm>
        <a:graphic>
          <a:graphicData uri="http://schemas.openxmlformats.org/drawingml/2006/table">
            <a:tbl>
              <a:tblPr/>
              <a:tblGrid>
                <a:gridCol w="1722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8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228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54381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Где живет народная мудрость?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Тема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"Литературная гостиная"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Тема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"Литературная мастерская"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Тезаурус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занятий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Характеристика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Calibri"/>
                          <a:cs typeface="Times New Roman"/>
                        </a:rPr>
                        <a:t>основных видов деятельности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Народные загадки в стихах и прозе.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Проектная работа «Чудеса в решете»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Как отыскать крупицы народной мудрости?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 чем поможет народное слово?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Что привлекает читателей в народных произведениях?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Создание сборника собственных загадок для друзей, иллюстрирование произведений.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Русские потешки</a:t>
                      </a:r>
                      <a:r>
                        <a:rPr lang="en-US" sz="1400" b="1" kern="120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400" b="1" kern="120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небылицы.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Пальчиковый театр «Небылицы в школьных лицах»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Как приобщиться к народной мудрости?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Разыгрывание веселых историй.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67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Пословицы недаром молвятся.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Литературный проект «Частички мудрости народной»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Чтение и словарный запас, чтение и фантазия, чтение и обдумывание чтение и творчество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Создание альбома «Пословицы в иллюстрациях».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906152-48BA-4403-9F6A-625771C2683C}"/>
              </a:ext>
            </a:extLst>
          </p:cNvPr>
          <p:cNvSpPr/>
          <p:nvPr/>
        </p:nvSpPr>
        <p:spPr>
          <a:xfrm>
            <a:off x="4357688" y="1285875"/>
            <a:ext cx="45720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3 класс</a:t>
            </a:r>
          </a:p>
        </p:txBody>
      </p:sp>
      <p:pic>
        <p:nvPicPr>
          <p:cNvPr id="15392" name="Picture 2" descr="Картинки по запросу детский фольклор">
            <a:extLst>
              <a:ext uri="{FF2B5EF4-FFF2-40B4-BE49-F238E27FC236}">
                <a16:creationId xmlns:a16="http://schemas.microsoft.com/office/drawing/2014/main" id="{A35BE99A-120D-49F0-9544-A3E2F998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12874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A625A6-C8E7-44C4-BCFC-C5C9901421B9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7EC50EA-7102-4976-9B78-59A84D317106}"/>
              </a:ext>
            </a:extLst>
          </p:cNvPr>
          <p:cNvSpPr txBox="1">
            <a:spLocks/>
          </p:cNvSpPr>
          <p:nvPr/>
        </p:nvSpPr>
        <p:spPr bwMode="auto">
          <a:xfrm>
            <a:off x="1530350" y="212725"/>
            <a:ext cx="7686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600" kern="0" dirty="0">
                <a:latin typeface="Bookman Old Style" pitchFamily="18" charset="0"/>
              </a:rPr>
              <a:t> </a:t>
            </a:r>
            <a:r>
              <a:rPr lang="ru-RU" sz="36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Календарно-тематическое планирование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E9AC29A-9357-4A64-B34A-2D529B1D5779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DB616F13-2607-4019-8964-1A09BC27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88" y="285750"/>
            <a:ext cx="711517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Планируемые</a:t>
            </a:r>
            <a:r>
              <a:rPr lang="ru-RU" sz="4000" b="1" dirty="0">
                <a:latin typeface="Bookman Old Style" pitchFamily="18" charset="0"/>
              </a:rPr>
              <a:t> 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результаты:</a:t>
            </a:r>
            <a:b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личностные</a:t>
            </a:r>
          </a:p>
        </p:txBody>
      </p:sp>
      <p:pic>
        <p:nvPicPr>
          <p:cNvPr id="16387" name="Picture 4" descr="C:\Documents and Settings\Пользователь\Рабочий стол\медиа\Копия (2) 5f8350820dd8.png">
            <a:extLst>
              <a:ext uri="{FF2B5EF4-FFF2-40B4-BE49-F238E27FC236}">
                <a16:creationId xmlns:a16="http://schemas.microsoft.com/office/drawing/2014/main" id="{923F0162-C10B-40C4-A0B5-0D5CFFCE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24812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8">
            <a:extLst>
              <a:ext uri="{FF2B5EF4-FFF2-40B4-BE49-F238E27FC236}">
                <a16:creationId xmlns:a16="http://schemas.microsoft.com/office/drawing/2014/main" id="{79CD43EF-7409-474B-9416-6DB20D8CC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857375"/>
            <a:ext cx="90011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98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98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98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осознание литературы как части общекультурного наследия России и общемирового культурного наследия;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формирование чувства гордости, любви и уважения к Отечеству, его языку, культуре, истории;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ориентация</a:t>
            </a:r>
            <a:r>
              <a:rPr lang="ru-RU" altLang="ru-RU" sz="1400" b="1" i="1">
                <a:solidFill>
                  <a:srgbClr val="422C16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в системе моральных норм и ценностей, их присвоение;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эмоционально положительное принятие своей этнической идентичности, уважение и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принятие других народов России и мира, межэтническая толерантность;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эмпатия  как осознанное понимание чувств  других людей,  сопереживание им, выражающиеся в поступках, направленных на помощь и обеспечение благополучия;</a:t>
            </a: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интерес к содержанию   художественных произведений, к миру чувств человека, отражённых в художественном тексте;</a:t>
            </a: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эмоциональное отношение к поступкам героев доступных данному возрасту литературных произведений;</a:t>
            </a: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умение сопоставлять поступки людей, в том числе,  и свои с поступками героев литературных произведений;</a:t>
            </a: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развитие самостоятельности, личной ответственности за свои поступки на основе представлений о нравственных нормах общения;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формирование собственных читательских приоритетов и уважительного отношения к предпочтениям других людей;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устойчивый познавательный интерес, потребность в чтении;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стремление</a:t>
            </a:r>
            <a:r>
              <a:rPr lang="ru-RU" altLang="ru-RU" sz="1400" b="1" i="1">
                <a:solidFill>
                  <a:srgbClr val="422C16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1400" b="1">
                <a:solidFill>
                  <a:srgbClr val="422C16"/>
                </a:solidFill>
                <a:latin typeface="Bookman Old Style" panose="02050604050505020204" pitchFamily="18" charset="0"/>
              </a:rPr>
              <a:t>к совершенствованию собственной речи.</a:t>
            </a: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Blip>
                <a:blip r:embed="rId4"/>
              </a:buBlip>
            </a:pPr>
            <a:endParaRPr lang="ru-RU" altLang="ru-RU" sz="1400" b="1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7D168C-F8E2-4DD2-9632-7B2685FAFDC7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71FE4F-85AB-4BB9-8251-9CEAA3029BF5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E8977FE-5C8A-4E35-A6AF-04401C974E68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C8E53E47-1335-4E29-9248-B8FC32E4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88" y="285750"/>
            <a:ext cx="711517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Планируемые</a:t>
            </a:r>
            <a:r>
              <a:rPr lang="ru-RU" sz="4000" b="1" dirty="0">
                <a:latin typeface="Bookman Old Style" pitchFamily="18" charset="0"/>
              </a:rPr>
              <a:t> 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результаты:</a:t>
            </a:r>
            <a:b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регулятивные</a:t>
            </a:r>
          </a:p>
        </p:txBody>
      </p:sp>
      <p:pic>
        <p:nvPicPr>
          <p:cNvPr id="17411" name="Picture 4" descr="C:\Documents and Settings\Пользователь\Рабочий стол\медиа\Копия (2) 5f8350820dd8.png">
            <a:extLst>
              <a:ext uri="{FF2B5EF4-FFF2-40B4-BE49-F238E27FC236}">
                <a16:creationId xmlns:a16="http://schemas.microsoft.com/office/drawing/2014/main" id="{0F7C4A65-3A6B-46F8-8410-8F724578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24812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8">
            <a:extLst>
              <a:ext uri="{FF2B5EF4-FFF2-40B4-BE49-F238E27FC236}">
                <a16:creationId xmlns:a16="http://schemas.microsoft.com/office/drawing/2014/main" id="{BD17C1CA-1345-452A-BA7C-9DBA8AD5C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857375"/>
            <a:ext cx="90011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самостоятельно формулировать  тему и цели занятия;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составлять  план решения учебной проблемы совместно с учителем;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уметь самостоятельно работать с новым произведением;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работать по плану, корректировать свою деятельность;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уметь работать с книгой, пользоваться алгоритмом учебных действий;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уметь работать в парах, группах, участвовать в проектной деятельности, литературных играх;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анализировать правила  литературных игр, квеста, флешбука, действовать в соответствии с заданными правилами;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уметь определять свою роль в общей работе;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8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 диалоге с учителем вырабатывать критерии оценки и определять степень успешности своей работы и работы других в соответствии с этими критериями.</a:t>
            </a:r>
          </a:p>
          <a:p>
            <a:pPr>
              <a:spcBef>
                <a:spcPct val="0"/>
              </a:spcBef>
              <a:buFontTx/>
              <a:buBlip>
                <a:blip r:embed="rId4"/>
              </a:buBlip>
            </a:pPr>
            <a:endParaRPr lang="ru-RU" altLang="ru-RU" sz="1800" b="1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A9B266-7F47-4873-9DF8-242E7A310237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0C7D99-E3EA-4D64-9A39-9EA9FB3A0C12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4AAD376-43D3-4976-AE7D-956D249997FA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707A9F1E-1C60-4EFC-8E08-0A07E7DC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88" y="285750"/>
            <a:ext cx="711517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Планируемые</a:t>
            </a:r>
            <a:r>
              <a:rPr lang="ru-RU" sz="4000" b="1" dirty="0">
                <a:latin typeface="Bookman Old Style" pitchFamily="18" charset="0"/>
              </a:rPr>
              <a:t> 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результаты:</a:t>
            </a:r>
            <a:b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познавательные</a:t>
            </a:r>
          </a:p>
        </p:txBody>
      </p:sp>
      <p:pic>
        <p:nvPicPr>
          <p:cNvPr id="18435" name="Picture 4" descr="C:\Documents and Settings\Пользователь\Рабочий стол\медиа\Копия (2) 5f8350820dd8.png">
            <a:extLst>
              <a:ext uri="{FF2B5EF4-FFF2-40B4-BE49-F238E27FC236}">
                <a16:creationId xmlns:a16="http://schemas.microsoft.com/office/drawing/2014/main" id="{7A88F47D-FABB-4476-9A04-628517E1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24812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8">
            <a:extLst>
              <a:ext uri="{FF2B5EF4-FFF2-40B4-BE49-F238E27FC236}">
                <a16:creationId xmlns:a16="http://schemas.microsoft.com/office/drawing/2014/main" id="{96850CE1-7C82-473C-83BF-708D04560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857375"/>
            <a:ext cx="9001125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прогнозировать содержание книги до чтения, используя информацию из аппарата книги;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отбирать книги по теме, жанру и авторской принадлежности;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ориентироваться в книге (на развороте, в оглавлении, в условных обозначениях);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ориентироваться в мире книг (работа с каталогом, с открытым библиотечным фондом);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составлять краткие аннотации к прочитанным книгам;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использовать  знако-символические средства для моделирования обложки прочитанного произведения: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моделировать «живые» картинки к отдельным эпизодам произведений;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извлекать  информацию, представленную в разных формах (сплошной текст; несплошной текст – иллюстрация, таблица, схема);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преобразовывать  полученную информацию из одной формы в другую;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овладевать  логическими действиями сравнения, анализа, классификации, построения рассуждения.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пользоваться словарями, справочниками, энциклопедиями</a:t>
            </a:r>
            <a:r>
              <a:rPr lang="ru-RU" altLang="ru-RU" sz="1800"/>
              <a:t>.</a:t>
            </a:r>
          </a:p>
          <a:p>
            <a:pPr>
              <a:spcBef>
                <a:spcPct val="0"/>
              </a:spcBef>
              <a:buFontTx/>
              <a:buBlip>
                <a:blip r:embed="rId4"/>
              </a:buBlip>
            </a:pPr>
            <a:endParaRPr lang="ru-RU" altLang="ru-RU" sz="1800" b="1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892A71-024B-402E-AAD1-108B958A808F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834B81-560D-45AA-9BAB-15A8021D7E35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0BCB0C0-980D-4F67-9811-FCC44D9653A9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8100CC45-D3EB-4CAA-9FE5-6CD494E6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88" y="285750"/>
            <a:ext cx="711517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Планируемые</a:t>
            </a:r>
            <a:r>
              <a:rPr lang="ru-RU" sz="4000" b="1" dirty="0">
                <a:latin typeface="Bookman Old Style" pitchFamily="18" charset="0"/>
              </a:rPr>
              <a:t> 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результаты:</a:t>
            </a:r>
            <a:b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коммуникативные</a:t>
            </a:r>
          </a:p>
        </p:txBody>
      </p:sp>
      <p:pic>
        <p:nvPicPr>
          <p:cNvPr id="19459" name="Picture 4" descr="C:\Documents and Settings\Пользователь\Рабочий стол\медиа\Копия (2) 5f8350820dd8.png">
            <a:extLst>
              <a:ext uri="{FF2B5EF4-FFF2-40B4-BE49-F238E27FC236}">
                <a16:creationId xmlns:a16="http://schemas.microsoft.com/office/drawing/2014/main" id="{41018155-0988-46FB-87E3-56B6FB14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24812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8">
            <a:extLst>
              <a:ext uri="{FF2B5EF4-FFF2-40B4-BE49-F238E27FC236}">
                <a16:creationId xmlns:a16="http://schemas.microsoft.com/office/drawing/2014/main" id="{EFEBFA89-6426-431B-85F1-0A3D6154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857375"/>
            <a:ext cx="90011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оформлять свои мысли в устной и письменной форме с учётом речевой ситуации;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адекватно использовать речевые средства для решения различных коммуникативных задач; 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владеть монологической и диалогической формами речи;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слушать и слышать других, пытаться принимать иную точку зрения, быть готовым корректировать свою точку зрения;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договариваться с одноклассниками совместно с учителем о правилах поведения и общения и следовать им;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работать в паре, группе, выполнять различные роли (лидера исполнителя);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договариваться и приходить к общему решению в совместной деятельности;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высказывать оценочные суждения, рассуждать, доказывать свою позицию, обосновывать свою точку зрения;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выражать свое мнение о проблемах и явлениях жизни, отраженных в литературе;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устно и письменно выражать впечатление от прочитанного (аннотация, страничка читательского дневника);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600" b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соблюдать правила общения и поведения в школе, библиотеке.</a:t>
            </a:r>
          </a:p>
          <a:p>
            <a:pPr>
              <a:spcBef>
                <a:spcPct val="0"/>
              </a:spcBef>
              <a:buFontTx/>
              <a:buBlip>
                <a:blip r:embed="rId4"/>
              </a:buBlip>
            </a:pPr>
            <a:endParaRPr lang="ru-RU" altLang="ru-RU" sz="1600" b="1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C4D8F7-603A-4EAB-A177-F7D1786B2F1E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787BE4-DC45-422E-A45E-78B756C4854D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FD9C2AA-2469-4299-B30F-94032D27101B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EF740ABB-5E61-4A80-8DA5-F90C64FAA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88" y="285750"/>
            <a:ext cx="711517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Планируемые</a:t>
            </a:r>
            <a:r>
              <a:rPr lang="ru-RU" sz="4000" b="1" dirty="0">
                <a:latin typeface="Bookman Old Style" pitchFamily="18" charset="0"/>
              </a:rPr>
              <a:t> 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результаты:</a:t>
            </a:r>
            <a:b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предметные</a:t>
            </a:r>
          </a:p>
        </p:txBody>
      </p:sp>
      <p:pic>
        <p:nvPicPr>
          <p:cNvPr id="20483" name="Picture 4" descr="C:\Documents and Settings\Пользователь\Рабочий стол\медиа\Копия (2) 5f8350820dd8.png">
            <a:extLst>
              <a:ext uri="{FF2B5EF4-FFF2-40B4-BE49-F238E27FC236}">
                <a16:creationId xmlns:a16="http://schemas.microsoft.com/office/drawing/2014/main" id="{4CAE08E4-53F4-40F9-B16C-3601E366E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24812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8">
            <a:extLst>
              <a:ext uri="{FF2B5EF4-FFF2-40B4-BE49-F238E27FC236}">
                <a16:creationId xmlns:a16="http://schemas.microsoft.com/office/drawing/2014/main" id="{DDFEF5D6-4583-4DEE-A220-44B9001D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9425"/>
            <a:ext cx="9144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осознанно выбирать виды чтения (ознакомительное, изучающее, выборочное, поисковое) в зависимости от цели чтения;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осмысливать эстетические и нравственные ценности художественного текста и высказывать  собственное суждение;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определять авторскую позицию и высказывать свое отношение к герою и его поступкам;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доказывать и подтверждать фактами (из текста) собственное суждение;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на практическом уровне овладеть некоторыми видами письменной речи (повествование — создание текста по аналогии, рассуждение — письменный ответ на вопрос, описание — характеристика героя);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писать отзыв о прочитанной книге;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работать с тематическим каталогом;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работать с детской периодикой;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ориентироваться в мире детской литературы;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определять предпочтительный круг чтения, исходя из собственных интересов и познавательных потребностей;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анализировать художественный текст по предложенному плану (по цепочке вопросов); определять тему и идею текста, подбирать заголовок, составлять план, ориентироваться в содержании прочитанного, устанавливать связь между событиями, поступками;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осуществлять самостоятельную проектно-исследовательскую деятельность и оформлять е результаты в разных формах (работа исследовательского характера, реферат, проект);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участвовать в  литературных выставках, конкурсах, викторинах, читательских конференциях;  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создавать устные  литературные журналы, книжки-малышки, буккросинги, буктрейлеры;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инсценировать отрывки из прочитанных произведений;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ru-RU" sz="1300" b="1">
                <a:solidFill>
                  <a:srgbClr val="422C16"/>
                </a:solidFill>
                <a:latin typeface="Bookman Old Style" panose="02050604050505020204" pitchFamily="18" charset="0"/>
              </a:rPr>
              <a:t>составлять рейтинги любимых книг.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0606E8-4EAC-4614-9CA0-7AE39238FE29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D2B13CE-8E04-47E6-A09E-ACA401BD0382}"/>
              </a:ext>
            </a:extLst>
          </p:cNvPr>
          <p:cNvSpPr/>
          <p:nvPr/>
        </p:nvSpPr>
        <p:spPr>
          <a:xfrm>
            <a:off x="0" y="6572250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B1AC5FE-0853-4BCF-A300-CFF801CD5C1A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Documents and Settings\Пользователь\Рабочий стол\2016-11-14_131358.png">
            <a:extLst>
              <a:ext uri="{FF2B5EF4-FFF2-40B4-BE49-F238E27FC236}">
                <a16:creationId xmlns:a16="http://schemas.microsoft.com/office/drawing/2014/main" id="{0D3D8B4E-340E-4D39-BCCC-C28D308B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91535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Documents and Settings\Пользователь\Рабочий стол\2016-11-14_131358.png">
            <a:extLst>
              <a:ext uri="{FF2B5EF4-FFF2-40B4-BE49-F238E27FC236}">
                <a16:creationId xmlns:a16="http://schemas.microsoft.com/office/drawing/2014/main" id="{B03DB04A-C3BB-49DC-BEE0-167F67FB6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286125"/>
            <a:ext cx="91535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C:\Documents and Settings\Пользователь\Рабочий стол\2016-11-14_131358.png">
            <a:extLst>
              <a:ext uri="{FF2B5EF4-FFF2-40B4-BE49-F238E27FC236}">
                <a16:creationId xmlns:a16="http://schemas.microsoft.com/office/drawing/2014/main" id="{FCE934C7-41CB-40CE-886F-0D8813F2C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643063"/>
            <a:ext cx="91535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C02EF82D-64D2-47CF-87AA-DE6C48FC3667}"/>
              </a:ext>
            </a:extLst>
          </p:cNvPr>
          <p:cNvSpPr/>
          <p:nvPr/>
        </p:nvSpPr>
        <p:spPr>
          <a:xfrm>
            <a:off x="744538" y="765175"/>
            <a:ext cx="7715250" cy="5715000"/>
          </a:xfrm>
          <a:prstGeom prst="flowChartAlternateProcess">
            <a:avLst/>
          </a:prstGeom>
          <a:solidFill>
            <a:srgbClr val="EAE3DA"/>
          </a:solidFill>
          <a:ln>
            <a:solidFill>
              <a:srgbClr val="422C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078" name="Рисунок 6" descr="C:\Users\Мвидео\Desktop\ПРОГРАММА\для семинара\схема.jpg">
            <a:extLst>
              <a:ext uri="{FF2B5EF4-FFF2-40B4-BE49-F238E27FC236}">
                <a16:creationId xmlns:a16="http://schemas.microsoft.com/office/drawing/2014/main" id="{3E27C087-B998-48A7-9639-A11FE757B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949325"/>
            <a:ext cx="6637337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806A21-73CA-4400-9678-39680A060E7E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6FA1F27-9F6D-4480-8374-FDB8F060D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525" y="280988"/>
            <a:ext cx="8229600" cy="782637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Актуальность выбора курса</a:t>
            </a:r>
            <a:b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80B3AC-0FB7-43C8-8232-C5281295344A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2333A29-D5CA-44F0-A5E7-AF996AF1C4E1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5C8E19-2B13-49EF-B8ED-BCC273CCEDCC}"/>
              </a:ext>
            </a:extLst>
          </p:cNvPr>
          <p:cNvSpPr/>
          <p:nvPr/>
        </p:nvSpPr>
        <p:spPr>
          <a:xfrm>
            <a:off x="0" y="6572250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52C5A2-78CE-4B70-B44F-EF57DD40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175" y="404813"/>
            <a:ext cx="711517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600" b="1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успехи</a:t>
            </a:r>
            <a:br>
              <a:rPr lang="ru-RU" sz="3600" b="1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8DA597A-A3DD-4B52-BF90-0BED693F4796}"/>
              </a:ext>
            </a:extLst>
          </p:cNvPr>
          <p:cNvSpPr txBox="1">
            <a:spLocks/>
          </p:cNvSpPr>
          <p:nvPr/>
        </p:nvSpPr>
        <p:spPr bwMode="auto">
          <a:xfrm>
            <a:off x="-365125" y="1989138"/>
            <a:ext cx="942022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22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Посещаемость детской библиотеки – </a:t>
            </a:r>
            <a:r>
              <a:rPr lang="ru-RU" sz="22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100%</a:t>
            </a:r>
          </a:p>
          <a:p>
            <a:pPr algn="r" eaLnBrk="1" hangingPunct="1">
              <a:defRPr/>
            </a:pPr>
            <a:r>
              <a:rPr lang="ru-RU" sz="22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Увеличение количества учащихся – читателей </a:t>
            </a:r>
          </a:p>
          <a:p>
            <a:pPr algn="r" eaLnBrk="1" hangingPunct="1">
              <a:defRPr/>
            </a:pPr>
            <a:r>
              <a:rPr lang="ru-RU" sz="22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библиотеки </a:t>
            </a:r>
            <a:r>
              <a:rPr lang="ru-RU" sz="22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 50% до 85%</a:t>
            </a:r>
          </a:p>
          <a:p>
            <a:pPr algn="r" eaLnBrk="1" hangingPunct="1">
              <a:defRPr/>
            </a:pPr>
            <a:r>
              <a:rPr lang="ru-RU" sz="22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Повышение качества чтения </a:t>
            </a:r>
          </a:p>
          <a:p>
            <a:pPr algn="r" eaLnBrk="1" hangingPunct="1">
              <a:defRPr/>
            </a:pPr>
            <a:r>
              <a:rPr lang="ru-RU" sz="22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(по результатам внутришкольного контроля) </a:t>
            </a:r>
            <a:r>
              <a:rPr lang="ru-RU" sz="22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 95% </a:t>
            </a:r>
            <a:br>
              <a:rPr lang="ru-RU" sz="22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2200" b="1" kern="0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509" name="Рисунок 10">
            <a:extLst>
              <a:ext uri="{FF2B5EF4-FFF2-40B4-BE49-F238E27FC236}">
                <a16:creationId xmlns:a16="http://schemas.microsoft.com/office/drawing/2014/main" id="{A95D3531-9425-4E9F-8095-FEEE198B6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25" y="3683000"/>
            <a:ext cx="4130675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12">
            <a:extLst>
              <a:ext uri="{FF2B5EF4-FFF2-40B4-BE49-F238E27FC236}">
                <a16:creationId xmlns:a16="http://schemas.microsoft.com/office/drawing/2014/main" id="{2D1C3D15-BBEA-422C-A6E1-5F1C8CEE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913" y="3694113"/>
            <a:ext cx="3679825" cy="275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098D4FB-A97E-4B68-915B-E9C388CAAEF2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>
            <a:extLst>
              <a:ext uri="{FF2B5EF4-FFF2-40B4-BE49-F238E27FC236}">
                <a16:creationId xmlns:a16="http://schemas.microsoft.com/office/drawing/2014/main" id="{8E9CD738-AF27-4DD6-8F15-7FC6F959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7038" y="3771900"/>
            <a:ext cx="2809875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340CA4-3FDD-47CB-BD53-30B09FD2DB08}"/>
              </a:ext>
            </a:extLst>
          </p:cNvPr>
          <p:cNvSpPr txBox="1">
            <a:spLocks/>
          </p:cNvSpPr>
          <p:nvPr/>
        </p:nvSpPr>
        <p:spPr>
          <a:xfrm>
            <a:off x="1922463" y="115888"/>
            <a:ext cx="71151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успехи</a:t>
            </a:r>
            <a:b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kern="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A224B3-19CD-4E10-A5A6-401794D0FF62}"/>
              </a:ext>
            </a:extLst>
          </p:cNvPr>
          <p:cNvSpPr/>
          <p:nvPr/>
        </p:nvSpPr>
        <p:spPr>
          <a:xfrm>
            <a:off x="684213" y="736600"/>
            <a:ext cx="727233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8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Квест «В тридевятом царстве»</a:t>
            </a:r>
            <a:endParaRPr lang="ru-RU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533" name="Рисунок 5">
            <a:extLst>
              <a:ext uri="{FF2B5EF4-FFF2-40B4-BE49-F238E27FC236}">
                <a16:creationId xmlns:a16="http://schemas.microsoft.com/office/drawing/2014/main" id="{20B55F26-AD59-4A65-BD98-62DFC9F6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814513"/>
            <a:ext cx="2627313" cy="175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7">
            <a:extLst>
              <a:ext uri="{FF2B5EF4-FFF2-40B4-BE49-F238E27FC236}">
                <a16:creationId xmlns:a16="http://schemas.microsoft.com/office/drawing/2014/main" id="{6F828A79-D7FD-4D05-BF02-72519CE00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3744913"/>
            <a:ext cx="4140200" cy="276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9">
            <a:extLst>
              <a:ext uri="{FF2B5EF4-FFF2-40B4-BE49-F238E27FC236}">
                <a16:creationId xmlns:a16="http://schemas.microsoft.com/office/drawing/2014/main" id="{C4D06B9B-B3FA-4DEB-A0B2-82BC31F6A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25" y="1824038"/>
            <a:ext cx="2627313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11">
            <a:extLst>
              <a:ext uri="{FF2B5EF4-FFF2-40B4-BE49-F238E27FC236}">
                <a16:creationId xmlns:a16="http://schemas.microsoft.com/office/drawing/2014/main" id="{3628BD17-6E00-47FB-A9CD-1E6D64D9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713" y="1824038"/>
            <a:ext cx="2884487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EEB3393-3175-45CE-80AE-BDE7AB8B46B9}"/>
              </a:ext>
            </a:extLst>
          </p:cNvPr>
          <p:cNvSpPr/>
          <p:nvPr/>
        </p:nvSpPr>
        <p:spPr>
          <a:xfrm>
            <a:off x="0" y="6572250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DA1EB3A-86AD-48D3-8EBD-54DFDA327465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340CA4-3FDD-47CB-BD53-30B09FD2DB08}"/>
              </a:ext>
            </a:extLst>
          </p:cNvPr>
          <p:cNvSpPr txBox="1">
            <a:spLocks/>
          </p:cNvSpPr>
          <p:nvPr/>
        </p:nvSpPr>
        <p:spPr>
          <a:xfrm>
            <a:off x="1922463" y="115888"/>
            <a:ext cx="71151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успехи</a:t>
            </a:r>
            <a:b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kern="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A224B3-19CD-4E10-A5A6-401794D0FF62}"/>
              </a:ext>
            </a:extLst>
          </p:cNvPr>
          <p:cNvSpPr/>
          <p:nvPr/>
        </p:nvSpPr>
        <p:spPr>
          <a:xfrm>
            <a:off x="34925" y="836613"/>
            <a:ext cx="90741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8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Творческий проект «ПОРТФОЛИО БАБЫ-ЯГИ»</a:t>
            </a:r>
            <a:endParaRPr lang="ru-RU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556" name="Рисунок 6">
            <a:extLst>
              <a:ext uri="{FF2B5EF4-FFF2-40B4-BE49-F238E27FC236}">
                <a16:creationId xmlns:a16="http://schemas.microsoft.com/office/drawing/2014/main" id="{D884A1C3-F927-4BB5-9B69-36E036ADF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563" y="1985963"/>
            <a:ext cx="3779837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10">
            <a:extLst>
              <a:ext uri="{FF2B5EF4-FFF2-40B4-BE49-F238E27FC236}">
                <a16:creationId xmlns:a16="http://schemas.microsoft.com/office/drawing/2014/main" id="{8337A8BC-1250-4725-8A4D-4A21D704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63" y="1982788"/>
            <a:ext cx="1666875" cy="249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13">
            <a:extLst>
              <a:ext uri="{FF2B5EF4-FFF2-40B4-BE49-F238E27FC236}">
                <a16:creationId xmlns:a16="http://schemas.microsoft.com/office/drawing/2014/main" id="{5C3F0805-1B68-4667-9F24-915F9CED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1979613"/>
            <a:ext cx="3246438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15">
            <a:extLst>
              <a:ext uri="{FF2B5EF4-FFF2-40B4-BE49-F238E27FC236}">
                <a16:creationId xmlns:a16="http://schemas.microsoft.com/office/drawing/2014/main" id="{351BF455-3489-4700-829E-5AF74976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50" y="4632325"/>
            <a:ext cx="2844800" cy="189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17">
            <a:extLst>
              <a:ext uri="{FF2B5EF4-FFF2-40B4-BE49-F238E27FC236}">
                <a16:creationId xmlns:a16="http://schemas.microsoft.com/office/drawing/2014/main" id="{A3D57C26-4DF4-4708-B765-FC1F1FB0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3413" y="4652963"/>
            <a:ext cx="2797175" cy="186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19">
            <a:extLst>
              <a:ext uri="{FF2B5EF4-FFF2-40B4-BE49-F238E27FC236}">
                <a16:creationId xmlns:a16="http://schemas.microsoft.com/office/drawing/2014/main" id="{092A00F1-1741-44DF-9EDC-7BADC69C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4652963"/>
            <a:ext cx="2714625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3659923-745E-4DC2-B1B9-F862DB3B800D}"/>
              </a:ext>
            </a:extLst>
          </p:cNvPr>
          <p:cNvSpPr/>
          <p:nvPr/>
        </p:nvSpPr>
        <p:spPr>
          <a:xfrm>
            <a:off x="0" y="6572250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ADCB41C-7A2F-4A1B-9D79-405F068BC721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340CA4-3FDD-47CB-BD53-30B09FD2DB08}"/>
              </a:ext>
            </a:extLst>
          </p:cNvPr>
          <p:cNvSpPr txBox="1">
            <a:spLocks/>
          </p:cNvSpPr>
          <p:nvPr/>
        </p:nvSpPr>
        <p:spPr>
          <a:xfrm>
            <a:off x="1922463" y="115888"/>
            <a:ext cx="71151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успехи</a:t>
            </a:r>
            <a:b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kern="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A224B3-19CD-4E10-A5A6-401794D0FF62}"/>
              </a:ext>
            </a:extLst>
          </p:cNvPr>
          <p:cNvSpPr/>
          <p:nvPr/>
        </p:nvSpPr>
        <p:spPr>
          <a:xfrm>
            <a:off x="827088" y="687388"/>
            <a:ext cx="727392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8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Хит-парад литературных героев «ГОРЯЧАЯ ДЕСЯТКА»</a:t>
            </a:r>
            <a:endParaRPr lang="ru-RU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4580" name="Рисунок 6">
            <a:extLst>
              <a:ext uri="{FF2B5EF4-FFF2-40B4-BE49-F238E27FC236}">
                <a16:creationId xmlns:a16="http://schemas.microsoft.com/office/drawing/2014/main" id="{2E6A4243-C068-4C3D-B24A-560799BA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115252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10">
            <a:extLst>
              <a:ext uri="{FF2B5EF4-FFF2-40B4-BE49-F238E27FC236}">
                <a16:creationId xmlns:a16="http://schemas.microsoft.com/office/drawing/2014/main" id="{951096E3-7116-492E-9B82-31631E17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1341437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13">
            <a:extLst>
              <a:ext uri="{FF2B5EF4-FFF2-40B4-BE49-F238E27FC236}">
                <a16:creationId xmlns:a16="http://schemas.microsoft.com/office/drawing/2014/main" id="{7B05BBB8-933E-4879-9576-F3936AD9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063" y="1844675"/>
            <a:ext cx="126841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15">
            <a:extLst>
              <a:ext uri="{FF2B5EF4-FFF2-40B4-BE49-F238E27FC236}">
                <a16:creationId xmlns:a16="http://schemas.microsoft.com/office/drawing/2014/main" id="{75BD4BAC-DC74-4DE6-B73D-4124A1440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525" y="1844675"/>
            <a:ext cx="155892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19">
            <a:extLst>
              <a:ext uri="{FF2B5EF4-FFF2-40B4-BE49-F238E27FC236}">
                <a16:creationId xmlns:a16="http://schemas.microsoft.com/office/drawing/2014/main" id="{804831DD-06B4-4BA3-90FE-60257171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25" y="1857375"/>
            <a:ext cx="2786063" cy="251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Рисунок 17">
            <a:extLst>
              <a:ext uri="{FF2B5EF4-FFF2-40B4-BE49-F238E27FC236}">
                <a16:creationId xmlns:a16="http://schemas.microsoft.com/office/drawing/2014/main" id="{BDA803DE-DF64-4ECB-A4D4-1ACDFDCB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713" y="4402138"/>
            <a:ext cx="3622675" cy="215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Рисунок 25">
            <a:extLst>
              <a:ext uri="{FF2B5EF4-FFF2-40B4-BE49-F238E27FC236}">
                <a16:creationId xmlns:a16="http://schemas.microsoft.com/office/drawing/2014/main" id="{27FEFA29-725C-40F3-887B-B61B75E2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"/>
          <a:stretch>
            <a:fillRect/>
          </a:stretch>
        </p:blipFill>
        <p:spPr bwMode="auto">
          <a:xfrm>
            <a:off x="733425" y="4402138"/>
            <a:ext cx="1812925" cy="215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Рисунок 27">
            <a:extLst>
              <a:ext uri="{FF2B5EF4-FFF2-40B4-BE49-F238E27FC236}">
                <a16:creationId xmlns:a16="http://schemas.microsoft.com/office/drawing/2014/main" id="{710A55A8-9EE5-425E-B19F-71FDD00A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438" y="4402138"/>
            <a:ext cx="1885950" cy="215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81C9D44-8FB1-4823-B52A-66C43C1FB4C8}"/>
              </a:ext>
            </a:extLst>
          </p:cNvPr>
          <p:cNvSpPr/>
          <p:nvPr/>
        </p:nvSpPr>
        <p:spPr>
          <a:xfrm>
            <a:off x="0" y="6572250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11F1C2FC-FAF6-4F74-B1A5-79D32D91D27E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340CA4-3FDD-47CB-BD53-30B09FD2DB08}"/>
              </a:ext>
            </a:extLst>
          </p:cNvPr>
          <p:cNvSpPr txBox="1">
            <a:spLocks/>
          </p:cNvSpPr>
          <p:nvPr/>
        </p:nvSpPr>
        <p:spPr>
          <a:xfrm>
            <a:off x="1922463" y="115888"/>
            <a:ext cx="71151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успехи</a:t>
            </a:r>
            <a:b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kern="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A224B3-19CD-4E10-A5A6-401794D0FF62}"/>
              </a:ext>
            </a:extLst>
          </p:cNvPr>
          <p:cNvSpPr/>
          <p:nvPr/>
        </p:nvSpPr>
        <p:spPr>
          <a:xfrm>
            <a:off x="1258888" y="836613"/>
            <a:ext cx="72739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Сказочное дефиле «Модный показ»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81C9D44-8FB1-4823-B52A-66C43C1FB4C8}"/>
              </a:ext>
            </a:extLst>
          </p:cNvPr>
          <p:cNvSpPr/>
          <p:nvPr/>
        </p:nvSpPr>
        <p:spPr>
          <a:xfrm>
            <a:off x="0" y="6572250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11F1C2FC-FAF6-4F74-B1A5-79D32D91D27E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099891-8171-4071-B92D-8929382B82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463" y="1909763"/>
            <a:ext cx="4162425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AB9A24-EFD3-4C2C-8C45-D853AD1C2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8" y="1909763"/>
            <a:ext cx="1641475" cy="258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D7C8B8-49F9-448C-AF4E-79A615FB32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25" y="4625975"/>
            <a:ext cx="1331913" cy="183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E95F8E-9273-4739-A90B-89A4450A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488" y="1892300"/>
            <a:ext cx="2636837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330B7F-BC9D-4756-8267-A9010C2362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863" y="4613275"/>
            <a:ext cx="234632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71581F-0CEF-4114-80DA-9B50962BF5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6575" y="4618038"/>
            <a:ext cx="4392613" cy="185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340CA4-3FDD-47CB-BD53-30B09FD2DB08}"/>
              </a:ext>
            </a:extLst>
          </p:cNvPr>
          <p:cNvSpPr txBox="1">
            <a:spLocks/>
          </p:cNvSpPr>
          <p:nvPr/>
        </p:nvSpPr>
        <p:spPr>
          <a:xfrm>
            <a:off x="1922463" y="115888"/>
            <a:ext cx="71151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успехи</a:t>
            </a:r>
            <a:b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kern="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A224B3-19CD-4E10-A5A6-401794D0FF62}"/>
              </a:ext>
            </a:extLst>
          </p:cNvPr>
          <p:cNvSpPr/>
          <p:nvPr/>
        </p:nvSpPr>
        <p:spPr>
          <a:xfrm>
            <a:off x="1476375" y="908050"/>
            <a:ext cx="72723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8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Диссеминация опыта</a:t>
            </a:r>
            <a:endParaRPr lang="ru-RU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5604" name="Рисунок 4">
            <a:extLst>
              <a:ext uri="{FF2B5EF4-FFF2-40B4-BE49-F238E27FC236}">
                <a16:creationId xmlns:a16="http://schemas.microsoft.com/office/drawing/2014/main" id="{3B37FEA4-1C4D-4047-87E2-8CFE116F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3843338"/>
            <a:ext cx="3635375" cy="266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6">
            <a:extLst>
              <a:ext uri="{FF2B5EF4-FFF2-40B4-BE49-F238E27FC236}">
                <a16:creationId xmlns:a16="http://schemas.microsoft.com/office/drawing/2014/main" id="{893FA7CE-8A0F-44B8-926B-66F69321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3843338"/>
            <a:ext cx="4032250" cy="267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8">
            <a:extLst>
              <a:ext uri="{FF2B5EF4-FFF2-40B4-BE49-F238E27FC236}">
                <a16:creationId xmlns:a16="http://schemas.microsoft.com/office/drawing/2014/main" id="{9D12E617-4F29-423F-A2AB-A14FC6AFC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88" y="1844675"/>
            <a:ext cx="2822575" cy="189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12">
            <a:extLst>
              <a:ext uri="{FF2B5EF4-FFF2-40B4-BE49-F238E27FC236}">
                <a16:creationId xmlns:a16="http://schemas.microsoft.com/office/drawing/2014/main" id="{FD496E41-4BC5-493D-857E-148230B9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338" y="1866900"/>
            <a:ext cx="2320925" cy="185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Рисунок 14">
            <a:extLst>
              <a:ext uri="{FF2B5EF4-FFF2-40B4-BE49-F238E27FC236}">
                <a16:creationId xmlns:a16="http://schemas.microsoft.com/office/drawing/2014/main" id="{D6257136-7284-4967-A156-30F17F87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863" y="1866900"/>
            <a:ext cx="2182812" cy="185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2A7C16F-6BD0-431B-A4C6-17966479BB0D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2CD72E14-4B73-4B2C-9EC0-D9840C1A86E2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340CA4-3FDD-47CB-BD53-30B09FD2DB08}"/>
              </a:ext>
            </a:extLst>
          </p:cNvPr>
          <p:cNvSpPr txBox="1">
            <a:spLocks/>
          </p:cNvSpPr>
          <p:nvPr/>
        </p:nvSpPr>
        <p:spPr>
          <a:xfrm>
            <a:off x="1922463" y="115888"/>
            <a:ext cx="71151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успехи</a:t>
            </a:r>
            <a:b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kern="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A224B3-19CD-4E10-A5A6-401794D0FF62}"/>
              </a:ext>
            </a:extLst>
          </p:cNvPr>
          <p:cNvSpPr/>
          <p:nvPr/>
        </p:nvSpPr>
        <p:spPr>
          <a:xfrm>
            <a:off x="1476375" y="908050"/>
            <a:ext cx="72723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8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Диссеминация опыта</a:t>
            </a:r>
            <a:endParaRPr lang="ru-RU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628" name="Рисунок 5">
            <a:extLst>
              <a:ext uri="{FF2B5EF4-FFF2-40B4-BE49-F238E27FC236}">
                <a16:creationId xmlns:a16="http://schemas.microsoft.com/office/drawing/2014/main" id="{67ADF32A-EA0E-4701-ABF1-B68E96C8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2663825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9">
            <a:extLst>
              <a:ext uri="{FF2B5EF4-FFF2-40B4-BE49-F238E27FC236}">
                <a16:creationId xmlns:a16="http://schemas.microsoft.com/office/drawing/2014/main" id="{96815386-C256-40E1-AA99-4E2DEC07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588" y="1916113"/>
            <a:ext cx="3744912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11">
            <a:extLst>
              <a:ext uri="{FF2B5EF4-FFF2-40B4-BE49-F238E27FC236}">
                <a16:creationId xmlns:a16="http://schemas.microsoft.com/office/drawing/2014/main" id="{7B17B675-49D9-4198-B408-B34C50B5E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0" y="1916113"/>
            <a:ext cx="2209800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15">
            <a:extLst>
              <a:ext uri="{FF2B5EF4-FFF2-40B4-BE49-F238E27FC236}">
                <a16:creationId xmlns:a16="http://schemas.microsoft.com/office/drawing/2014/main" id="{B231EC9E-A6E5-49AE-9AEA-90472251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3933825"/>
            <a:ext cx="2813050" cy="255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17">
            <a:extLst>
              <a:ext uri="{FF2B5EF4-FFF2-40B4-BE49-F238E27FC236}">
                <a16:creationId xmlns:a16="http://schemas.microsoft.com/office/drawing/2014/main" id="{18A20A3B-820A-43F7-B093-46F999C9D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90"/>
          <a:stretch>
            <a:fillRect/>
          </a:stretch>
        </p:blipFill>
        <p:spPr bwMode="auto">
          <a:xfrm>
            <a:off x="2940050" y="3933825"/>
            <a:ext cx="3571875" cy="268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Рисунок 19">
            <a:extLst>
              <a:ext uri="{FF2B5EF4-FFF2-40B4-BE49-F238E27FC236}">
                <a16:creationId xmlns:a16="http://schemas.microsoft.com/office/drawing/2014/main" id="{00D44187-8929-40D7-A835-20A84C17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163" y="3933825"/>
            <a:ext cx="2571750" cy="255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4194966-D438-4B67-A5FB-A36B46B502E1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F6E427C2-1FF1-4574-8C6F-947A7402EA25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ED22B-2652-4EE9-9F22-A4255D36A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4524" y="3549669"/>
            <a:ext cx="3780950" cy="2835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12E1F5-5710-4A1D-B604-84ADAAC8B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6346" r="4326" b="6938"/>
          <a:stretch/>
        </p:blipFill>
        <p:spPr>
          <a:xfrm>
            <a:off x="3059832" y="4020496"/>
            <a:ext cx="5832648" cy="28375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8A4528-69E2-486E-9A03-46647106F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/>
          <a:stretch/>
        </p:blipFill>
        <p:spPr>
          <a:xfrm rot="10800000">
            <a:off x="4355976" y="138220"/>
            <a:ext cx="4773034" cy="3852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FF7C7C-0411-4492-94ED-7D8AD05C38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4802" b="2401"/>
          <a:stretch/>
        </p:blipFill>
        <p:spPr>
          <a:xfrm rot="5104924">
            <a:off x="1724526" y="1109870"/>
            <a:ext cx="3509431" cy="25670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94FA8C-D761-4108-A94D-EC69C7441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2310938" cy="275151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4DF9E5B-7852-4D6E-AFE4-9FFE9FE8D55C}"/>
              </a:ext>
            </a:extLst>
          </p:cNvPr>
          <p:cNvSpPr/>
          <p:nvPr/>
        </p:nvSpPr>
        <p:spPr>
          <a:xfrm>
            <a:off x="-326684" y="70718"/>
            <a:ext cx="72723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8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Диссеминация опыта</a:t>
            </a:r>
            <a:endParaRPr lang="ru-RU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60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7340CA4-3FDD-47CB-BD53-30B09FD2DB08}"/>
              </a:ext>
            </a:extLst>
          </p:cNvPr>
          <p:cNvSpPr txBox="1">
            <a:spLocks/>
          </p:cNvSpPr>
          <p:nvPr/>
        </p:nvSpPr>
        <p:spPr>
          <a:xfrm>
            <a:off x="1922463" y="115888"/>
            <a:ext cx="71151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Наши успехи</a:t>
            </a:r>
            <a:br>
              <a:rPr lang="ru-RU" sz="3600" b="1" kern="0" dirty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kern="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D4573B-32E0-4B9F-8A62-8DDB20425334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27727A2-08F3-4211-A028-0CF86BE944B0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A1313D-5BBE-4711-8CC5-24D4DB80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00238"/>
            <a:ext cx="3168650" cy="4608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7521CF-7D34-4878-BAB5-0281547C53E5}"/>
              </a:ext>
            </a:extLst>
          </p:cNvPr>
          <p:cNvSpPr/>
          <p:nvPr/>
        </p:nvSpPr>
        <p:spPr>
          <a:xfrm>
            <a:off x="1476375" y="908050"/>
            <a:ext cx="72723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28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Диссеминация опыта</a:t>
            </a:r>
            <a:endParaRPr lang="ru-RU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9A50DF-4F4D-49D7-BC83-BE33ABB1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1919288"/>
            <a:ext cx="4233863" cy="21097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EFA812-64CE-4DF3-8790-C7C144F8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088" y="4097338"/>
            <a:ext cx="4232275" cy="23320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7" descr="https://dmdou67.edumsko.ru/uploads/2000/1620/section/368374/1927.png?1506695237419">
            <a:extLst>
              <a:ext uri="{FF2B5EF4-FFF2-40B4-BE49-F238E27FC236}">
                <a16:creationId xmlns:a16="http://schemas.microsoft.com/office/drawing/2014/main" id="{C81F83EA-3B2C-4BBC-8274-D40A52C6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2311400"/>
            <a:ext cx="11842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594167-59C6-44F2-8053-D1AC3735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463" y="3398838"/>
            <a:ext cx="1263650" cy="30305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0B446352-63DD-4B31-9667-53BB4394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50" y="-31750"/>
            <a:ext cx="7115175" cy="1143000"/>
          </a:xfrm>
        </p:spPr>
        <p:txBody>
          <a:bodyPr/>
          <a:lstStyle/>
          <a:p>
            <a:pPr algn="r" eaLnBrk="1" hangingPunct="1">
              <a:defRPr/>
            </a:pPr>
            <a:b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результате изучения курса : </a:t>
            </a:r>
          </a:p>
        </p:txBody>
      </p:sp>
      <p:pic>
        <p:nvPicPr>
          <p:cNvPr id="30723" name="Picture 4" descr="C:\Documents and Settings\Пользователь\Рабочий стол\медиа\Копия (2) 5f8350820dd8.png">
            <a:extLst>
              <a:ext uri="{FF2B5EF4-FFF2-40B4-BE49-F238E27FC236}">
                <a16:creationId xmlns:a16="http://schemas.microsoft.com/office/drawing/2014/main" id="{E521AA03-E04D-48AF-A11E-91C307F9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24812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>
            <a:extLst>
              <a:ext uri="{FF2B5EF4-FFF2-40B4-BE49-F238E27FC236}">
                <a16:creationId xmlns:a16="http://schemas.microsoft.com/office/drawing/2014/main" id="{2AD983AD-0901-46EB-A42E-12E25547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857375"/>
            <a:ext cx="900112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buFont typeface="Webdings" pitchFamily="18" charset="2"/>
              <a:buChar char=""/>
              <a:defRPr/>
            </a:pPr>
            <a:r>
              <a:rPr lang="ru-RU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будут больше читать (повысится читательская активность);</a:t>
            </a:r>
          </a:p>
          <a:p>
            <a:pPr eaLnBrk="1" hangingPunct="1">
              <a:buFont typeface="Webdings" pitchFamily="18" charset="2"/>
              <a:buChar char=""/>
              <a:defRPr/>
            </a:pPr>
            <a:r>
              <a:rPr lang="ru-RU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освоят базовые технологии успешного чтения;</a:t>
            </a:r>
          </a:p>
          <a:p>
            <a:pPr eaLnBrk="1" hangingPunct="1">
              <a:buFont typeface="Webdings" pitchFamily="18" charset="2"/>
              <a:buChar char=""/>
              <a:defRPr/>
            </a:pPr>
            <a:r>
              <a:rPr lang="ru-RU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обретут дополнительное пространство для самореализации;</a:t>
            </a:r>
          </a:p>
          <a:p>
            <a:pPr eaLnBrk="1" hangingPunct="1">
              <a:buFont typeface="Webdings" pitchFamily="18" charset="2"/>
              <a:buChar char=""/>
              <a:defRPr/>
            </a:pPr>
            <a:r>
              <a:rPr lang="ru-RU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примут участие в  увлекательных массовых детских проектах, включающих игры, творческие конкурсы, театрализации и т. </a:t>
            </a:r>
            <a:r>
              <a:rPr lang="ru-RU" b="1" dirty="0" err="1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д</a:t>
            </a:r>
            <a:r>
              <a:rPr lang="ru-RU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; </a:t>
            </a:r>
          </a:p>
          <a:p>
            <a:pPr eaLnBrk="1" hangingPunct="1">
              <a:buFont typeface="Webdings" pitchFamily="18" charset="2"/>
              <a:buChar char=""/>
              <a:defRPr/>
            </a:pPr>
            <a:r>
              <a:rPr lang="ru-RU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получат дополнительные образовательные возможности открыть для себя новые грани удовольствия от встречи с хорошей книгой.</a:t>
            </a:r>
          </a:p>
          <a:p>
            <a:pPr>
              <a:buFontTx/>
              <a:buBlip>
                <a:blip r:embed="rId3"/>
              </a:buBlip>
              <a:tabLst>
                <a:tab pos="269875" algn="l"/>
              </a:tabLst>
              <a:defRPr/>
            </a:pPr>
            <a:endParaRPr lang="ru-RU" sz="1600" b="1" dirty="0">
              <a:solidFill>
                <a:srgbClr val="422C16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4A47D6-ECC8-481E-9235-949782725681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3DCE46-ADD9-424E-9E6A-4A10FB89E12A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8679" name="Рисунок 4">
            <a:extLst>
              <a:ext uri="{FF2B5EF4-FFF2-40B4-BE49-F238E27FC236}">
                <a16:creationId xmlns:a16="http://schemas.microsoft.com/office/drawing/2014/main" id="{ACD4210E-8D57-4ABF-A082-87118A8A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3908425"/>
            <a:ext cx="3478213" cy="260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Рисунок 8">
            <a:extLst>
              <a:ext uri="{FF2B5EF4-FFF2-40B4-BE49-F238E27FC236}">
                <a16:creationId xmlns:a16="http://schemas.microsoft.com/office/drawing/2014/main" id="{7B309993-D6EC-47C9-825F-BF5C7C63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3900488"/>
            <a:ext cx="3924300" cy="261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4AE81F3-A0FA-4883-9F5D-DB3179FD48B6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80F7F511-572E-46D0-BE0C-A723EA01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Цель программы</a:t>
            </a:r>
            <a:endParaRPr lang="ru-RU" sz="3600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099" name="Содержимое 2">
            <a:extLst>
              <a:ext uri="{FF2B5EF4-FFF2-40B4-BE49-F238E27FC236}">
                <a16:creationId xmlns:a16="http://schemas.microsoft.com/office/drawing/2014/main" id="{3AA15403-0774-44F8-BB96-E5B59C4A4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2000250"/>
            <a:ext cx="8929687" cy="4525963"/>
          </a:xfrm>
        </p:spPr>
        <p:txBody>
          <a:bodyPr/>
          <a:lstStyle/>
          <a:p>
            <a:pPr marL="85725" indent="0" eaLnBrk="1" hangingPunct="1">
              <a:buFontTx/>
              <a:buNone/>
              <a:tabLst>
                <a:tab pos="0" algn="l"/>
              </a:tabLst>
              <a:defRPr/>
            </a:pPr>
            <a:r>
              <a:rPr lang="ru-RU" sz="2800" b="1" dirty="0">
                <a:solidFill>
                  <a:srgbClr val="5438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Формирование у современного ребенка потребности в чтении, воспитание независимого библиотечного пользователя, способного к творческой деятельности.</a:t>
            </a:r>
          </a:p>
          <a:p>
            <a:pPr eaLnBrk="1" hangingPunct="1">
              <a:defRPr/>
            </a:pPr>
            <a:endParaRPr lang="ru-RU" sz="2800" b="1" dirty="0">
              <a:solidFill>
                <a:srgbClr val="5438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100" name="Picture 5" descr="http://s017.radikal.ru/i422/1111/5e/81467c39a202.jpg">
            <a:extLst>
              <a:ext uri="{FF2B5EF4-FFF2-40B4-BE49-F238E27FC236}">
                <a16:creationId xmlns:a16="http://schemas.microsoft.com/office/drawing/2014/main" id="{860C5825-B3B2-4376-8ECD-E49901B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857625"/>
            <a:ext cx="38338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http://s017.radikal.ru/i422/1111/5e/81467c39a202.jpg">
            <a:extLst>
              <a:ext uri="{FF2B5EF4-FFF2-40B4-BE49-F238E27FC236}">
                <a16:creationId xmlns:a16="http://schemas.microsoft.com/office/drawing/2014/main" id="{EFEB8C67-2878-4445-88BF-42FA8F3B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857625"/>
            <a:ext cx="350043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16C005-0023-4AE6-8BA0-D19C64FEC90A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239D0A-7B3C-46AC-81A3-592517B742BA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9E34175-8B72-47F2-B2DD-12CA850A4BFA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037B6521-7C9F-4C04-8D17-857FA102D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8" y="506413"/>
            <a:ext cx="887412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32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Перечень </a:t>
            </a:r>
            <a:br>
              <a:rPr lang="ru-RU" sz="32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2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учебно-методического обеспечения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9E7C2772-353C-4B67-AD7B-ED05B5D99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57375"/>
            <a:ext cx="90011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90488" algn="l"/>
                <a:tab pos="2698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0488" algn="l"/>
                <a:tab pos="2698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0488" algn="l"/>
                <a:tab pos="2698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0488" algn="l"/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0488" algn="l"/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0488" algn="l"/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0488" algn="l"/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0488" algn="l"/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0488" algn="l"/>
                <a:tab pos="2698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</a:rPr>
              <a:t> Сборник «Примерных программ внеурочной деятельности» под редакцией В.А.Горского, Москва «Просвещение» 2011г.</a:t>
            </a:r>
          </a:p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</a:rPr>
              <a:t>Григорьев Д.В. «Внеурочная деятельность школьников. Методический конструктор». Москва «Просвещение» 2011г. .</a:t>
            </a:r>
          </a:p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</a:rPr>
              <a:t> Библиотечные уроки. Выпуск 1-3: обучение школьников основам библиотечно-библиографических знаний. Методическое пособие. 1-11 классы. /Сост. Е.В. Илдаркина. – 2-е изд. – М.: Глобус. Волгоград: Панорама, 2007,2008,2009</a:t>
            </a:r>
          </a:p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Читательский дневник. Контрольное пособие для проверки техники чтения учащихся 1-4 классов. Мишакина Т.Л.,  Алдошина Н.Е. / М.: Ювента. 2011.</a:t>
            </a:r>
            <a:endParaRPr lang="ru-RU" altLang="ru-RU" sz="1400">
              <a:solidFill>
                <a:srgbClr val="422C16"/>
              </a:solidFill>
              <a:latin typeface="Bookman Old Style" panose="020506040505050202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Учимся успешному чтению. Портфель читателя. 1, 2, 3, 4 классы: пособие для учащихся общеобразовательных учреждений / Т.Г. Галактионова, С.О. Саввина, Я.Г. Назаровская, С.Г.Жук./ М.: Просвещение, 2011.</a:t>
            </a:r>
            <a:endParaRPr lang="ru-RU" altLang="ru-RU" sz="1400">
              <a:solidFill>
                <a:srgbClr val="422C16"/>
              </a:solidFill>
              <a:latin typeface="Bookman Old Style" panose="020506040505050202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Учим успешному чтению. Рекомендации учителю: пособие для учителей Общеобразовательных учреждений / Т.Г. Галактионова, Е.И. Казакова и др./ М.: Просвещение, 2014. </a:t>
            </a:r>
            <a:endParaRPr lang="ru-RU" altLang="ru-RU" sz="1400">
              <a:solidFill>
                <a:srgbClr val="422C16"/>
              </a:solidFill>
              <a:latin typeface="Bookman Old Style" panose="020506040505050202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Читаем. Обсуждаем. Пишем. Учебное пособие для развития ключевых компетентностей младших школьников. ХК ИРО. Хабаровск. 2010. </a:t>
            </a:r>
            <a:endParaRPr lang="ru-RU" altLang="ru-RU" sz="1400">
              <a:solidFill>
                <a:srgbClr val="422C16"/>
              </a:solidFill>
              <a:latin typeface="Bookman Old Style" panose="020506040505050202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Как проектировать универсальные учебные действия в начальной школе. От действия к мысли. Пособие для учителя / А.Г. Асмолов [ и др.]; под ред. А.Г. Асмолова. -3 –е изд. – М.: Просвещение, 2015.</a:t>
            </a:r>
            <a:endParaRPr lang="ru-RU" altLang="ru-RU" sz="1400">
              <a:solidFill>
                <a:srgbClr val="422C16"/>
              </a:solidFill>
              <a:latin typeface="Bookman Old Style" panose="020506040505050202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400" i="1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Кисть Е.А. </a:t>
            </a:r>
            <a:r>
              <a:rPr lang="ru-RU" altLang="ru-RU" sz="1400">
                <a:solidFill>
                  <a:srgbClr val="422C16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Деятельностный подход к совершенствованию навыков чтения у младших школьников. Журнал. Начальная школа. До и После. № 11 2011</a:t>
            </a:r>
            <a:endParaRPr lang="ru-RU" altLang="ru-RU" sz="1400">
              <a:solidFill>
                <a:srgbClr val="422C1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748" name="Picture 6" descr="Картинки по запросу учебно-методическое обеспечение">
            <a:extLst>
              <a:ext uri="{FF2B5EF4-FFF2-40B4-BE49-F238E27FC236}">
                <a16:creationId xmlns:a16="http://schemas.microsoft.com/office/drawing/2014/main" id="{69F7248D-9761-4CD4-ABD3-8A765F41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10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46A0DB-9764-41BD-8BF8-0FD31BE5C3A5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326707-D7BE-490F-9841-E4962DB7C2C7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8FCC5D-E16C-404A-9561-0967D95AB5FF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024269C9-F061-4549-8730-10D1CF8F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0" y="1857375"/>
            <a:ext cx="5872163" cy="4525963"/>
          </a:xfrm>
        </p:spPr>
        <p:txBody>
          <a:bodyPr/>
          <a:lstStyle/>
          <a:p>
            <a:pPr algn="r" eaLnBrk="1" hangingPunct="1"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rgbClr val="5438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создание благоприятной среды для развития интеллектуальных и творческих способностей; </a:t>
            </a:r>
          </a:p>
          <a:p>
            <a:pPr algn="r" eaLnBrk="1" hangingPunct="1"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rgbClr val="5438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формирование потребности в чтении, информационных потребностей; </a:t>
            </a:r>
          </a:p>
          <a:p>
            <a:pPr algn="r" eaLnBrk="1" hangingPunct="1"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rgbClr val="5438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культуры чтения и информационной грамотности;</a:t>
            </a:r>
          </a:p>
          <a:p>
            <a:pPr algn="r" eaLnBrk="1" hangingPunct="1"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rgbClr val="5438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подготовка ребенка к продуктивной самостоятельной работе с источниками информации;</a:t>
            </a:r>
          </a:p>
          <a:p>
            <a:pPr algn="r" eaLnBrk="1" hangingPunct="1"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rgbClr val="5438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распространение библиотечно-библиографических знаний;</a:t>
            </a:r>
          </a:p>
          <a:p>
            <a:pPr algn="r" eaLnBrk="1" hangingPunct="1"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rgbClr val="5438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организация осмысленного, духовно наполненного досуга.</a:t>
            </a:r>
          </a:p>
          <a:p>
            <a:pPr algn="r" eaLnBrk="1" hangingPunct="1">
              <a:buFont typeface="Wingdings" pitchFamily="2" charset="2"/>
              <a:buChar char="Ø"/>
              <a:defRPr/>
            </a:pPr>
            <a:endParaRPr lang="ru-RU" sz="19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4990E7A-3810-4BCC-833E-394A3F1C3926}"/>
              </a:ext>
            </a:extLst>
          </p:cNvPr>
          <p:cNvSpPr txBox="1">
            <a:spLocks/>
          </p:cNvSpPr>
          <p:nvPr/>
        </p:nvSpPr>
        <p:spPr bwMode="auto">
          <a:xfrm>
            <a:off x="642938" y="2143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36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Задачи программы</a:t>
            </a:r>
            <a:endParaRPr lang="ru-RU" sz="3600" kern="0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50DF3C-F012-4AC2-BD4C-404CDA0FA1A2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026550-7E02-47E9-9F52-1B74F16E669F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5126" name="Рисунок 2">
            <a:extLst>
              <a:ext uri="{FF2B5EF4-FFF2-40B4-BE49-F238E27FC236}">
                <a16:creationId xmlns:a16="http://schemas.microsoft.com/office/drawing/2014/main" id="{9C88212D-129D-4363-9673-423970320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8" y="2930525"/>
            <a:ext cx="3359150" cy="251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9D96509-13AA-4608-9C64-E385B8E89171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6506236D-248C-498E-9CDD-4C3C0A6C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Содержание программы</a:t>
            </a:r>
            <a:br>
              <a:rPr lang="ru-RU" b="1" dirty="0">
                <a:latin typeface="Bookman Old Style" pitchFamily="18" charset="0"/>
              </a:rPr>
            </a:br>
            <a:endParaRPr lang="ru-RU" b="1" dirty="0">
              <a:latin typeface="Bookman Old Style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2CE46C4-BF2B-405A-B4B2-F4751C3EA7F4}"/>
              </a:ext>
            </a:extLst>
          </p:cNvPr>
          <p:cNvGraphicFramePr/>
          <p:nvPr/>
        </p:nvGraphicFramePr>
        <p:xfrm>
          <a:off x="642910" y="1928802"/>
          <a:ext cx="8143932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14249F-E607-4764-8A8F-ACD60B4BEEB7}"/>
              </a:ext>
            </a:extLst>
          </p:cNvPr>
          <p:cNvSpPr txBox="1">
            <a:spLocks/>
          </p:cNvSpPr>
          <p:nvPr/>
        </p:nvSpPr>
        <p:spPr bwMode="auto">
          <a:xfrm>
            <a:off x="571500" y="550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КОМПЛЕКСНАЯ ИНТЕГРАЦИЯ</a:t>
            </a:r>
            <a:br>
              <a:rPr lang="ru-RU" b="1" kern="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</a:br>
            <a:endParaRPr lang="ru-RU" b="1" kern="0" dirty="0">
              <a:solidFill>
                <a:schemeClr val="tx2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A9527A-7525-4D65-84FD-8F70F03CD540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6E177B-E9EB-4F3E-9F12-30A1B18601BC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ABB727B-34D5-434D-87AD-3F6EEAD76820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6483145-C974-4C2D-AE37-02DD54B57A33}"/>
              </a:ext>
            </a:extLst>
          </p:cNvPr>
          <p:cNvSpPr txBox="1">
            <a:spLocks/>
          </p:cNvSpPr>
          <p:nvPr/>
        </p:nvSpPr>
        <p:spPr bwMode="auto">
          <a:xfrm>
            <a:off x="-1189038" y="1500188"/>
            <a:ext cx="77866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Литературная гостиная</a:t>
            </a:r>
            <a:endParaRPr lang="ru-RU" sz="1600" b="1" kern="0" dirty="0">
              <a:solidFill>
                <a:srgbClr val="422C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9517498-6E1A-4A1F-A574-FCAB3F3297E8}"/>
              </a:ext>
            </a:extLst>
          </p:cNvPr>
          <p:cNvSpPr txBox="1">
            <a:spLocks/>
          </p:cNvSpPr>
          <p:nvPr/>
        </p:nvSpPr>
        <p:spPr bwMode="auto">
          <a:xfrm>
            <a:off x="2776538" y="1500188"/>
            <a:ext cx="7786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Литературная мастерская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0A53A9DB-661F-494F-9711-B16926D25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5" y="142875"/>
            <a:ext cx="7786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Литературная гостиная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B86B883-FEF6-4FF7-8091-0D44706107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560620"/>
              </p:ext>
            </p:extLst>
          </p:nvPr>
        </p:nvGraphicFramePr>
        <p:xfrm>
          <a:off x="285720" y="1714488"/>
          <a:ext cx="8715436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5" descr="http://www.book-elite.ru/wa-data/public/shop/products/16/01/116/images/472/472.970.jpg">
            <a:extLst>
              <a:ext uri="{FF2B5EF4-FFF2-40B4-BE49-F238E27FC236}">
                <a16:creationId xmlns:a16="http://schemas.microsoft.com/office/drawing/2014/main" id="{859120A7-5DC8-445C-87E9-8BD1A689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173831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16C8E5-1288-4762-80CC-F598681E21CF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51843BF-8C81-4E32-8C6B-9A2EB979A8A7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0BD7CD15-8C4D-4772-B06D-252EDABA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813" y="214313"/>
            <a:ext cx="750093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Литературная мастерская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492369C2-E450-4A4D-8E0E-282D0108CC52}"/>
              </a:ext>
            </a:extLst>
          </p:cNvPr>
          <p:cNvGraphicFramePr/>
          <p:nvPr/>
        </p:nvGraphicFramePr>
        <p:xfrm>
          <a:off x="285720" y="1714488"/>
          <a:ext cx="8715436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2" descr="http://kogalymlib.ru/sites/default/files/styles/large/public/images/nedelya_detskoy_i_yunosheskoy_knigi_0.jpg?itok=5oGpljTx">
            <a:extLst>
              <a:ext uri="{FF2B5EF4-FFF2-40B4-BE49-F238E27FC236}">
                <a16:creationId xmlns:a16="http://schemas.microsoft.com/office/drawing/2014/main" id="{0208901B-F0AD-48AE-9F93-DBBC41834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7452"/>
            <a:ext cx="1275222" cy="90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72C248-36E9-4900-A0E1-8BA92B4C0D3C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FF2A6F-4EFF-49EE-A019-50D6F2D69169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6E782B8-5733-440D-9410-A12473945720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C639E3E1-170B-4A26-947E-AD8F34CA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285750"/>
            <a:ext cx="71866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Тематические разделы 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F51FF266-6BF5-4A14-B037-D96E0C6654B3}"/>
              </a:ext>
            </a:extLst>
          </p:cNvPr>
          <p:cNvGraphicFramePr/>
          <p:nvPr/>
        </p:nvGraphicFramePr>
        <p:xfrm>
          <a:off x="0" y="1785926"/>
          <a:ext cx="914400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0" name="Picture 11" descr="http://img-fotki.yandex.ru/get/5807/83813999.761/0_a5a32_e57e3068_XL">
            <a:extLst>
              <a:ext uri="{FF2B5EF4-FFF2-40B4-BE49-F238E27FC236}">
                <a16:creationId xmlns:a16="http://schemas.microsoft.com/office/drawing/2014/main" id="{906C7B42-2FFD-4DD9-A473-D2BD1C5D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139382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504087-FECE-4EC1-8898-058BFA8AD944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E3B7B-3447-4917-8D91-7C81A8FF33E5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DA37023-41BA-440F-8B56-3867581D0B2D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52710F9F-7FB5-4768-BE1C-F5757FFD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25" y="285750"/>
            <a:ext cx="7686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>
                <a:latin typeface="Bookman Old Style" pitchFamily="18" charset="0"/>
              </a:rPr>
              <a:t> </a:t>
            </a:r>
            <a:r>
              <a:rPr lang="ru-RU" sz="3600" b="1" dirty="0">
                <a:solidFill>
                  <a:srgbClr val="422C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Тематическое планирование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DC0FCF8-672B-4921-97A7-56EAEA050923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2000250"/>
          <a:ext cx="8643937" cy="4214813"/>
        </p:xfrm>
        <a:graphic>
          <a:graphicData uri="http://schemas.openxmlformats.org/drawingml/2006/table">
            <a:tbl>
              <a:tblPr/>
              <a:tblGrid>
                <a:gridCol w="168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198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Тема раздела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Кол-во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часов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Обзор книг в рамках занятий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"Литературная гостиная"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Творческая деятельность в рамках занятий "Литературная мастерская"</a:t>
                      </a:r>
                    </a:p>
                  </a:txBody>
                  <a:tcPr marL="62856" marR="628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2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Книга нам    откроет    дверь  в  мир растений  и  зверей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6/6 часов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В. Бианки «Мышонок Пик», «</a:t>
                      </a:r>
                      <a:r>
                        <a:rPr lang="ru-RU" sz="14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Люля</a:t>
                      </a: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», «Хвосты», «Лис и мышонок».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Э. </a:t>
                      </a:r>
                      <a:r>
                        <a:rPr lang="ru-RU" sz="14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Шим</a:t>
                      </a: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« Дятел, Синица, Пищуха и Поползень», «Как воробей тёплый угол себе искал», «Слепой дождик».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И. Акимушкин «Природа чудесница».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Е. </a:t>
                      </a:r>
                      <a:r>
                        <a:rPr lang="ru-RU" sz="14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Чарушин</a:t>
                      </a: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400" b="1" kern="1200" dirty="0" err="1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Волчишко</a:t>
                      </a: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», «Моя первая зоология».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Б. Житков «Кружечка под ёлочкой», «Мангуста», «Про слона».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В. Бианки «Лесная газета»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Книжный аукцион «Книга нам откроет дверь в мир растений и зверей».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Творческая мастерская</a:t>
                      </a:r>
                      <a:r>
                        <a:rPr lang="ru-RU" sz="1400" b="1" kern="1200" baseline="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: д</a:t>
                      </a: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иафильм «Лесные сказки».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Выставка поделок «Герои сказок о животных».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Коллективная работа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54381C"/>
                          </a:solidFill>
                          <a:latin typeface="Bookman Old Style" pitchFamily="18" charset="0"/>
                          <a:ea typeface="Calibri"/>
                          <a:cs typeface="Times New Roman"/>
                        </a:rPr>
                        <a:t>«Лесная газета».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60" name="AutoShape 6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33447E07-C50A-428C-8D20-41D91BE9C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0261" name="AutoShape 8" descr="Картинки по запросу георгиевская ленточка">
            <a:extLst>
              <a:ext uri="{FF2B5EF4-FFF2-40B4-BE49-F238E27FC236}">
                <a16:creationId xmlns:a16="http://schemas.microsoft.com/office/drawing/2014/main" id="{4FE3EDE7-D9AA-4198-8554-E1567C7BF2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7D58122-A472-475D-B917-D74A2CE8E33F}"/>
              </a:ext>
            </a:extLst>
          </p:cNvPr>
          <p:cNvSpPr/>
          <p:nvPr/>
        </p:nvSpPr>
        <p:spPr>
          <a:xfrm>
            <a:off x="4357688" y="6215063"/>
            <a:ext cx="45720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1 класс</a:t>
            </a:r>
          </a:p>
        </p:txBody>
      </p:sp>
      <p:pic>
        <p:nvPicPr>
          <p:cNvPr id="10263" name="Picture 2" descr="Картинки по запросу бианки мышонок пик">
            <a:extLst>
              <a:ext uri="{FF2B5EF4-FFF2-40B4-BE49-F238E27FC236}">
                <a16:creationId xmlns:a16="http://schemas.microsoft.com/office/drawing/2014/main" id="{08F93F9E-FA8B-4C05-A2AE-B83704D2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857750"/>
            <a:ext cx="1590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7" descr="Картинки по запросу планируемые результаты ">
            <a:extLst>
              <a:ext uri="{FF2B5EF4-FFF2-40B4-BE49-F238E27FC236}">
                <a16:creationId xmlns:a16="http://schemas.microsoft.com/office/drawing/2014/main" id="{E93EE760-058A-47F3-A765-659264D88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2108201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B46966-47D0-4F76-AB33-034588D77D52}"/>
              </a:ext>
            </a:extLst>
          </p:cNvPr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AEF7BA-5011-47C0-87B0-E9F67C6FBB77}"/>
              </a:ext>
            </a:extLst>
          </p:cNvPr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99663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F2784B6-F2B8-45E4-857A-3E681F4C87E0}"/>
              </a:ext>
            </a:extLst>
          </p:cNvPr>
          <p:cNvSpPr txBox="1">
            <a:spLocks/>
          </p:cNvSpPr>
          <p:nvPr/>
        </p:nvSpPr>
        <p:spPr bwMode="auto">
          <a:xfrm>
            <a:off x="-1836738" y="6556375"/>
            <a:ext cx="8229601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1" kern="0" dirty="0">
                <a:solidFill>
                  <a:srgbClr val="EAE3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ГИМНАЗИЯ №17 Г.О. ЭЛЕКТРОСТАЛЬ</a:t>
            </a:r>
            <a:endParaRPr lang="ru-RU" sz="1600" kern="0" dirty="0">
              <a:solidFill>
                <a:srgbClr val="EAE3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8763</TotalTime>
  <Words>2348</Words>
  <Application>Microsoft Office PowerPoint</Application>
  <PresentationFormat>Экран (4:3)</PresentationFormat>
  <Paragraphs>350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Bookman Old Style</vt:lpstr>
      <vt:lpstr>Calibri</vt:lpstr>
      <vt:lpstr>Times New Roman</vt:lpstr>
      <vt:lpstr>Webdings</vt:lpstr>
      <vt:lpstr>Wingdings</vt:lpstr>
      <vt:lpstr>Diseño predeterminado</vt:lpstr>
      <vt:lpstr>Развитие мотивации обучающихся к чтению и изучению русской словесности посредством деятельностного подхода</vt:lpstr>
      <vt:lpstr>Актуальность выбора курса </vt:lpstr>
      <vt:lpstr>Цель программы</vt:lpstr>
      <vt:lpstr>Презентация PowerPoint</vt:lpstr>
      <vt:lpstr>Содержание программы </vt:lpstr>
      <vt:lpstr>Литературная гостиная</vt:lpstr>
      <vt:lpstr>Литературная мастерская</vt:lpstr>
      <vt:lpstr>Тематические разделы </vt:lpstr>
      <vt:lpstr> Тематическое планирование</vt:lpstr>
      <vt:lpstr> Тематическое планирование</vt:lpstr>
      <vt:lpstr> Тематическое планирование</vt:lpstr>
      <vt:lpstr> Тематическое планирование</vt:lpstr>
      <vt:lpstr> Календарно-тематическое планирование</vt:lpstr>
      <vt:lpstr>Презентация PowerPoint</vt:lpstr>
      <vt:lpstr>Планируемые результаты: личностные</vt:lpstr>
      <vt:lpstr>Планируемые результаты: регулятивные</vt:lpstr>
      <vt:lpstr>Планируемые результаты: познавательные</vt:lpstr>
      <vt:lpstr>Планируемые результаты: коммуникативные</vt:lpstr>
      <vt:lpstr>Планируемые результаты: предметные</vt:lpstr>
      <vt:lpstr>Наши успехи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результате изучения курса : </vt:lpstr>
      <vt:lpstr>Перечень  учебно-методического обеспечения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Наталья Симоянова</cp:lastModifiedBy>
  <cp:revision>946</cp:revision>
  <dcterms:created xsi:type="dcterms:W3CDTF">2010-05-23T14:28:12Z</dcterms:created>
  <dcterms:modified xsi:type="dcterms:W3CDTF">2018-10-27T06:44:35Z</dcterms:modified>
</cp:coreProperties>
</file>