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9" r:id="rId8"/>
    <p:sldId id="268" r:id="rId9"/>
    <p:sldId id="267" r:id="rId10"/>
    <p:sldId id="270" r:id="rId11"/>
    <p:sldId id="271" r:id="rId12"/>
    <p:sldId id="272" r:id="rId13"/>
    <p:sldId id="266" r:id="rId14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37572-3768-4B5E-B6F1-C0BF61F374C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CA32A-7ECD-4714-A23E-1B9C3DE7F033}">
      <dgm:prSet phldrT="[Текст]"/>
      <dgm:spPr/>
      <dgm:t>
        <a:bodyPr/>
        <a:lstStyle/>
        <a:p>
          <a:r>
            <a:rPr lang="ru-RU" dirty="0" smtClean="0"/>
            <a:t>Начало</a:t>
          </a:r>
          <a:endParaRPr lang="ru-RU" dirty="0"/>
        </a:p>
      </dgm:t>
    </dgm:pt>
    <dgm:pt modelId="{9DEFCFE8-F75A-4AC6-BB65-36A0AD7229B2}" type="parTrans" cxnId="{E95B982B-1F75-4A8B-BD71-CDB757B6B764}">
      <dgm:prSet/>
      <dgm:spPr/>
      <dgm:t>
        <a:bodyPr/>
        <a:lstStyle/>
        <a:p>
          <a:endParaRPr lang="ru-RU"/>
        </a:p>
      </dgm:t>
    </dgm:pt>
    <dgm:pt modelId="{85775E46-0AB6-40DC-9A4D-901C7D24EEDD}" type="sibTrans" cxnId="{E95B982B-1F75-4A8B-BD71-CDB757B6B764}">
      <dgm:prSet/>
      <dgm:spPr/>
      <dgm:t>
        <a:bodyPr/>
        <a:lstStyle/>
        <a:p>
          <a:endParaRPr lang="ru-RU"/>
        </a:p>
      </dgm:t>
    </dgm:pt>
    <dgm:pt modelId="{144EC828-FA4F-4578-A0F6-ABCB6CCFE3E3}">
      <dgm:prSet phldrT="[Текст]"/>
      <dgm:spPr/>
      <dgm:t>
        <a:bodyPr/>
        <a:lstStyle/>
        <a:p>
          <a:r>
            <a:rPr lang="ru-RU" dirty="0" smtClean="0"/>
            <a:t>На выходе</a:t>
          </a:r>
          <a:endParaRPr lang="ru-RU" dirty="0"/>
        </a:p>
      </dgm:t>
    </dgm:pt>
    <dgm:pt modelId="{F4EB1628-5BA9-4AA8-909E-37BDA98A4D1E}" type="parTrans" cxnId="{0AF05475-1AEC-4ADC-AFC7-7B76554608F2}">
      <dgm:prSet/>
      <dgm:spPr/>
      <dgm:t>
        <a:bodyPr/>
        <a:lstStyle/>
        <a:p>
          <a:endParaRPr lang="ru-RU"/>
        </a:p>
      </dgm:t>
    </dgm:pt>
    <dgm:pt modelId="{7D28F5F7-1895-43BD-A624-2AFCEAA8E665}" type="sibTrans" cxnId="{0AF05475-1AEC-4ADC-AFC7-7B76554608F2}">
      <dgm:prSet/>
      <dgm:spPr/>
      <dgm:t>
        <a:bodyPr/>
        <a:lstStyle/>
        <a:p>
          <a:endParaRPr lang="ru-RU"/>
        </a:p>
      </dgm:t>
    </dgm:pt>
    <dgm:pt modelId="{8E6A84F5-C456-4F44-839B-FA59C8E32C8B}">
      <dgm:prSet phldrT="[Текст]"/>
      <dgm:spPr/>
      <dgm:t>
        <a:bodyPr/>
        <a:lstStyle/>
        <a:p>
          <a:endParaRPr lang="ru-RU" dirty="0"/>
        </a:p>
      </dgm:t>
    </dgm:pt>
    <dgm:pt modelId="{5F8F5E10-E6BE-42BD-BD0B-5423ADAEEC9C}" type="sibTrans" cxnId="{1355350D-C5E2-4AA6-A662-69CE86803359}">
      <dgm:prSet/>
      <dgm:spPr/>
      <dgm:t>
        <a:bodyPr/>
        <a:lstStyle/>
        <a:p>
          <a:endParaRPr lang="ru-RU"/>
        </a:p>
      </dgm:t>
    </dgm:pt>
    <dgm:pt modelId="{1F77B465-AD14-49D2-A2E2-71012EC96DFD}" type="parTrans" cxnId="{1355350D-C5E2-4AA6-A662-69CE86803359}">
      <dgm:prSet/>
      <dgm:spPr/>
      <dgm:t>
        <a:bodyPr/>
        <a:lstStyle/>
        <a:p>
          <a:endParaRPr lang="ru-RU"/>
        </a:p>
      </dgm:t>
    </dgm:pt>
    <dgm:pt modelId="{0BE33C40-8E67-4597-8476-516CA64F5D8A}">
      <dgm:prSet phldrT="[Текст]"/>
      <dgm:spPr/>
      <dgm:t>
        <a:bodyPr/>
        <a:lstStyle/>
        <a:p>
          <a:r>
            <a:rPr lang="ru-RU" dirty="0" smtClean="0"/>
            <a:t>В разработке</a:t>
          </a:r>
          <a:endParaRPr lang="ru-RU" dirty="0"/>
        </a:p>
      </dgm:t>
    </dgm:pt>
    <dgm:pt modelId="{E7C37601-7864-40A7-BAC7-D84FF656E49D}" type="sibTrans" cxnId="{FA089207-5B94-4AE2-AC3F-8A0B81ED26D0}">
      <dgm:prSet/>
      <dgm:spPr/>
      <dgm:t>
        <a:bodyPr/>
        <a:lstStyle/>
        <a:p>
          <a:endParaRPr lang="ru-RU"/>
        </a:p>
      </dgm:t>
    </dgm:pt>
    <dgm:pt modelId="{5C60A6BB-75CF-4023-862E-C5DD7B5A1969}" type="parTrans" cxnId="{FA089207-5B94-4AE2-AC3F-8A0B81ED26D0}">
      <dgm:prSet/>
      <dgm:spPr/>
      <dgm:t>
        <a:bodyPr/>
        <a:lstStyle/>
        <a:p>
          <a:endParaRPr lang="ru-RU"/>
        </a:p>
      </dgm:t>
    </dgm:pt>
    <dgm:pt modelId="{3D0B072B-CCB0-4BC2-8FF9-63AA76C3603F}" type="pres">
      <dgm:prSet presAssocID="{9FC37572-3768-4B5E-B6F1-C0BF61F374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CCF6A-EE85-4850-B969-CC5E4A0C8C6B}" type="pres">
      <dgm:prSet presAssocID="{55ACA32A-7ECD-4714-A23E-1B9C3DE7F033}" presName="composite" presStyleCnt="0"/>
      <dgm:spPr/>
    </dgm:pt>
    <dgm:pt modelId="{51AB3736-1327-4B9C-9D69-D36424D93687}" type="pres">
      <dgm:prSet presAssocID="{55ACA32A-7ECD-4714-A23E-1B9C3DE7F0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46D9F-676C-439F-B915-C78AF44FE407}" type="pres">
      <dgm:prSet presAssocID="{55ACA32A-7ECD-4714-A23E-1B9C3DE7F0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8A49-B349-4862-8EB6-C730325A816B}" type="pres">
      <dgm:prSet presAssocID="{85775E46-0AB6-40DC-9A4D-901C7D24EEDD}" presName="space" presStyleCnt="0"/>
      <dgm:spPr/>
    </dgm:pt>
    <dgm:pt modelId="{4FBE0B36-5DFC-48B6-8A95-76B4FBA27A0A}" type="pres">
      <dgm:prSet presAssocID="{0BE33C40-8E67-4597-8476-516CA64F5D8A}" presName="composite" presStyleCnt="0"/>
      <dgm:spPr/>
    </dgm:pt>
    <dgm:pt modelId="{9764C626-947D-4780-B362-57A75B4287E9}" type="pres">
      <dgm:prSet presAssocID="{0BE33C40-8E67-4597-8476-516CA64F5D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B400F-F8E6-4188-B67E-E54D1CD670E0}" type="pres">
      <dgm:prSet presAssocID="{0BE33C40-8E67-4597-8476-516CA64F5D8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54932-7DA1-4529-AC6D-EB8506E9F6E5}" type="pres">
      <dgm:prSet presAssocID="{E7C37601-7864-40A7-BAC7-D84FF656E49D}" presName="space" presStyleCnt="0"/>
      <dgm:spPr/>
    </dgm:pt>
    <dgm:pt modelId="{0BD91FD5-AFFB-4635-BEDC-25F6E148CF7E}" type="pres">
      <dgm:prSet presAssocID="{144EC828-FA4F-4578-A0F6-ABCB6CCFE3E3}" presName="composite" presStyleCnt="0"/>
      <dgm:spPr/>
    </dgm:pt>
    <dgm:pt modelId="{75415BA2-85E1-4D57-AEC0-12D66B3FD74F}" type="pres">
      <dgm:prSet presAssocID="{144EC828-FA4F-4578-A0F6-ABCB6CCFE3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B27EC-5C52-43BD-A051-AA99AC26AC06}" type="pres">
      <dgm:prSet presAssocID="{144EC828-FA4F-4578-A0F6-ABCB6CCFE3E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55350D-C5E2-4AA6-A662-69CE86803359}" srcId="{0BE33C40-8E67-4597-8476-516CA64F5D8A}" destId="{8E6A84F5-C456-4F44-839B-FA59C8E32C8B}" srcOrd="0" destOrd="0" parTransId="{1F77B465-AD14-49D2-A2E2-71012EC96DFD}" sibTransId="{5F8F5E10-E6BE-42BD-BD0B-5423ADAEEC9C}"/>
    <dgm:cxn modelId="{70251B0F-60C3-410C-A342-5234A36AE0B4}" type="presOf" srcId="{0BE33C40-8E67-4597-8476-516CA64F5D8A}" destId="{9764C626-947D-4780-B362-57A75B4287E9}" srcOrd="0" destOrd="0" presId="urn:microsoft.com/office/officeart/2005/8/layout/hList1"/>
    <dgm:cxn modelId="{E305BC1B-5AD2-43F4-81A1-60CD1C7C938F}" type="presOf" srcId="{8E6A84F5-C456-4F44-839B-FA59C8E32C8B}" destId="{91DB400F-F8E6-4188-B67E-E54D1CD670E0}" srcOrd="0" destOrd="0" presId="urn:microsoft.com/office/officeart/2005/8/layout/hList1"/>
    <dgm:cxn modelId="{B77A1964-B3BB-4909-A860-75FAFC79B112}" type="presOf" srcId="{55ACA32A-7ECD-4714-A23E-1B9C3DE7F033}" destId="{51AB3736-1327-4B9C-9D69-D36424D93687}" srcOrd="0" destOrd="0" presId="urn:microsoft.com/office/officeart/2005/8/layout/hList1"/>
    <dgm:cxn modelId="{A435B2CD-13B9-4A3E-B9BF-62508D9B74D5}" type="presOf" srcId="{9FC37572-3768-4B5E-B6F1-C0BF61F374C2}" destId="{3D0B072B-CCB0-4BC2-8FF9-63AA76C3603F}" srcOrd="0" destOrd="0" presId="urn:microsoft.com/office/officeart/2005/8/layout/hList1"/>
    <dgm:cxn modelId="{0AF05475-1AEC-4ADC-AFC7-7B76554608F2}" srcId="{9FC37572-3768-4B5E-B6F1-C0BF61F374C2}" destId="{144EC828-FA4F-4578-A0F6-ABCB6CCFE3E3}" srcOrd="2" destOrd="0" parTransId="{F4EB1628-5BA9-4AA8-909E-37BDA98A4D1E}" sibTransId="{7D28F5F7-1895-43BD-A624-2AFCEAA8E665}"/>
    <dgm:cxn modelId="{E95B982B-1F75-4A8B-BD71-CDB757B6B764}" srcId="{9FC37572-3768-4B5E-B6F1-C0BF61F374C2}" destId="{55ACA32A-7ECD-4714-A23E-1B9C3DE7F033}" srcOrd="0" destOrd="0" parTransId="{9DEFCFE8-F75A-4AC6-BB65-36A0AD7229B2}" sibTransId="{85775E46-0AB6-40DC-9A4D-901C7D24EEDD}"/>
    <dgm:cxn modelId="{EA34DE14-DB6D-4774-8E74-451CBC4A6CA0}" type="presOf" srcId="{144EC828-FA4F-4578-A0F6-ABCB6CCFE3E3}" destId="{75415BA2-85E1-4D57-AEC0-12D66B3FD74F}" srcOrd="0" destOrd="0" presId="urn:microsoft.com/office/officeart/2005/8/layout/hList1"/>
    <dgm:cxn modelId="{FA089207-5B94-4AE2-AC3F-8A0B81ED26D0}" srcId="{9FC37572-3768-4B5E-B6F1-C0BF61F374C2}" destId="{0BE33C40-8E67-4597-8476-516CA64F5D8A}" srcOrd="1" destOrd="0" parTransId="{5C60A6BB-75CF-4023-862E-C5DD7B5A1969}" sibTransId="{E7C37601-7864-40A7-BAC7-D84FF656E49D}"/>
    <dgm:cxn modelId="{BD89F325-E70A-4158-9CDE-26B888ED2F7C}" type="presParOf" srcId="{3D0B072B-CCB0-4BC2-8FF9-63AA76C3603F}" destId="{1A9CCF6A-EE85-4850-B969-CC5E4A0C8C6B}" srcOrd="0" destOrd="0" presId="urn:microsoft.com/office/officeart/2005/8/layout/hList1"/>
    <dgm:cxn modelId="{AA5CC71B-F714-4A96-A8BE-730BBE0263F2}" type="presParOf" srcId="{1A9CCF6A-EE85-4850-B969-CC5E4A0C8C6B}" destId="{51AB3736-1327-4B9C-9D69-D36424D93687}" srcOrd="0" destOrd="0" presId="urn:microsoft.com/office/officeart/2005/8/layout/hList1"/>
    <dgm:cxn modelId="{991B9276-9CDB-4F1F-8435-1B98A83809E8}" type="presParOf" srcId="{1A9CCF6A-EE85-4850-B969-CC5E4A0C8C6B}" destId="{01346D9F-676C-439F-B915-C78AF44FE407}" srcOrd="1" destOrd="0" presId="urn:microsoft.com/office/officeart/2005/8/layout/hList1"/>
    <dgm:cxn modelId="{C4F0A280-AE78-4B79-A01F-73BCBA1A8080}" type="presParOf" srcId="{3D0B072B-CCB0-4BC2-8FF9-63AA76C3603F}" destId="{7B878A49-B349-4862-8EB6-C730325A816B}" srcOrd="1" destOrd="0" presId="urn:microsoft.com/office/officeart/2005/8/layout/hList1"/>
    <dgm:cxn modelId="{8D945487-19F9-40E1-B9EE-882EA81EAEC7}" type="presParOf" srcId="{3D0B072B-CCB0-4BC2-8FF9-63AA76C3603F}" destId="{4FBE0B36-5DFC-48B6-8A95-76B4FBA27A0A}" srcOrd="2" destOrd="0" presId="urn:microsoft.com/office/officeart/2005/8/layout/hList1"/>
    <dgm:cxn modelId="{37D34B79-E9F0-42CC-A266-FC1458D07025}" type="presParOf" srcId="{4FBE0B36-5DFC-48B6-8A95-76B4FBA27A0A}" destId="{9764C626-947D-4780-B362-57A75B4287E9}" srcOrd="0" destOrd="0" presId="urn:microsoft.com/office/officeart/2005/8/layout/hList1"/>
    <dgm:cxn modelId="{8EA18926-9C3D-4E6A-8568-7B0B39540B7C}" type="presParOf" srcId="{4FBE0B36-5DFC-48B6-8A95-76B4FBA27A0A}" destId="{91DB400F-F8E6-4188-B67E-E54D1CD670E0}" srcOrd="1" destOrd="0" presId="urn:microsoft.com/office/officeart/2005/8/layout/hList1"/>
    <dgm:cxn modelId="{40A3525E-D3C6-4938-B436-25329640C526}" type="presParOf" srcId="{3D0B072B-CCB0-4BC2-8FF9-63AA76C3603F}" destId="{F2854932-7DA1-4529-AC6D-EB8506E9F6E5}" srcOrd="3" destOrd="0" presId="urn:microsoft.com/office/officeart/2005/8/layout/hList1"/>
    <dgm:cxn modelId="{7F05CBE3-0013-467E-8600-3AAC5047D958}" type="presParOf" srcId="{3D0B072B-CCB0-4BC2-8FF9-63AA76C3603F}" destId="{0BD91FD5-AFFB-4635-BEDC-25F6E148CF7E}" srcOrd="4" destOrd="0" presId="urn:microsoft.com/office/officeart/2005/8/layout/hList1"/>
    <dgm:cxn modelId="{1647F2F5-7A4A-4BA7-8A67-5C3AF1CBA9FB}" type="presParOf" srcId="{0BD91FD5-AFFB-4635-BEDC-25F6E148CF7E}" destId="{75415BA2-85E1-4D57-AEC0-12D66B3FD74F}" srcOrd="0" destOrd="0" presId="urn:microsoft.com/office/officeart/2005/8/layout/hList1"/>
    <dgm:cxn modelId="{CA0D3F2C-E866-4540-A358-9C52474F55ED}" type="presParOf" srcId="{0BD91FD5-AFFB-4635-BEDC-25F6E148CF7E}" destId="{A35B27EC-5C52-43BD-A051-AA99AC26AC06}" srcOrd="1" destOrd="0" presId="urn:microsoft.com/office/officeart/2005/8/layout/h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ныч\Desktop\hello_html_70856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Саныч\Desktop\77_big.jpg"/>
          <p:cNvPicPr>
            <a:picLocks noChangeAspect="1" noChangeArrowheads="1"/>
          </p:cNvPicPr>
          <p:nvPr/>
        </p:nvPicPr>
        <p:blipFill>
          <a:blip r:embed="rId3"/>
          <a:srcRect l="13429" b="33853"/>
          <a:stretch>
            <a:fillRect/>
          </a:stretch>
        </p:blipFill>
        <p:spPr bwMode="auto">
          <a:xfrm>
            <a:off x="990600" y="1107095"/>
            <a:ext cx="2743200" cy="201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«Гимназия №17»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г.о. Электросталь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48000"/>
            <a:ext cx="403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 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 работе над творческим проектом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литературного героя»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2006738" y="5890589"/>
            <a:ext cx="170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КОСТЮМ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9524" t="4762" r="9524" b="3175"/>
          <a:stretch>
            <a:fillRect/>
          </a:stretch>
        </p:blipFill>
        <p:spPr bwMode="auto">
          <a:xfrm rot="5400000">
            <a:off x="-328449" y="1014248"/>
            <a:ext cx="446689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 l="9730" t="5405" r="9189" b="5405"/>
          <a:stretch>
            <a:fillRect/>
          </a:stretch>
        </p:blipFill>
        <p:spPr bwMode="auto">
          <a:xfrm rot="5400000">
            <a:off x="3155372" y="1264228"/>
            <a:ext cx="519545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2084932" y="5736701"/>
            <a:ext cx="1550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досье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 l="3750" t="4167" r="17500" b="6250"/>
          <a:stretch>
            <a:fillRect/>
          </a:stretch>
        </p:blipFill>
        <p:spPr bwMode="auto">
          <a:xfrm rot="10800000">
            <a:off x="304800" y="6858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 l="3077" r="13846" b="7692"/>
          <a:stretch>
            <a:fillRect/>
          </a:stretch>
        </p:blipFill>
        <p:spPr bwMode="auto">
          <a:xfrm rot="10800000">
            <a:off x="4495800" y="2667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2227600" y="5890589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t="3061" r="15306" b="6803"/>
          <a:stretch>
            <a:fillRect/>
          </a:stretch>
        </p:blipFill>
        <p:spPr bwMode="auto">
          <a:xfrm rot="10800000">
            <a:off x="685800" y="413133"/>
            <a:ext cx="7467600" cy="476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аныч\Desktop\ИНТЕРВЬЮ\181212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1"/>
            <a:ext cx="8353647" cy="5181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9200" y="838200"/>
            <a:ext cx="2700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истины еще нужно докопаться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12954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«Знаешь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почему пустыня не вызывает во мне чувство безысходности? Где-то, посреди засушливого пространства, все равно есть надежда отыскать живительные родники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5400" y="213360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«Животное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сохраняет свое изящество и грацию до старости. А благородная глина, из которой слеплен человек, с годами скукоживается и превращается в пыль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29718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«Взрослым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людям кажется, что они занимают большое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место».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3505200"/>
            <a:ext cx="3048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любви, сравниваешь себя с цветком. Кажется, что такого аромата и нежных лепестков нет больше ни на одной планете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7620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«Ты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так дорожишь своей розой, потому что вложил в нее всю душу. Потому она и кажется самым экзотическим и уникальным цветком во всей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вселенной».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5800" y="1524000"/>
            <a:ext cx="3276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людям не достает собственного воображения. Они всего лишь запоминают сказанное кем-то, чтобы потом повторить это от себя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209800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«Истина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– не то, что доказуемо, истина – это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простота».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r="55253"/>
          <a:stretch>
            <a:fillRect/>
          </a:stretch>
        </p:blipFill>
        <p:spPr bwMode="auto">
          <a:xfrm rot="5400000">
            <a:off x="1938338" y="4157662"/>
            <a:ext cx="1600200" cy="38004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840186">
            <a:off x="1897284" y="5890589"/>
            <a:ext cx="192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СЛОВАРИК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8200" y="2667000"/>
            <a:ext cx="3124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«Чего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ради нам ненавидеть друг друга? Мы все заодно, уносимые одной и той же планетой, мы – команда одного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корабля».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8200" y="3200400"/>
            <a:ext cx="3124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«Себя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судить куда труднее, чем других. Если ты сумеешь правильно судить себя, значит, ты поистине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мудр».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8200" y="3810000"/>
            <a:ext cx="32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«Призвание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помогает освободить в себе человека, – но надо еще, чтобы человек мог дать волю своему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призванию».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075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228600" y="0"/>
            <a:ext cx="4343400" cy="3886200"/>
          </a:xfrm>
          <a:prstGeom prst="rect">
            <a:avLst/>
          </a:prstGeom>
          <a:noFill/>
        </p:spPr>
      </p:pic>
      <p:pic>
        <p:nvPicPr>
          <p:cNvPr id="4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4724400" y="228600"/>
            <a:ext cx="4684059" cy="4191000"/>
          </a:xfrm>
          <a:prstGeom prst="rect">
            <a:avLst/>
          </a:prstGeom>
          <a:noFill/>
        </p:spPr>
      </p:pic>
      <p:pic>
        <p:nvPicPr>
          <p:cNvPr id="5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447800" y="2667000"/>
            <a:ext cx="465772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369225">
            <a:off x="1275551" y="848041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Скрам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один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фреймворков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agile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формализованная  гибкая методология работы над проектами.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63318">
            <a:off x="2357747" y="3659298"/>
            <a:ext cx="273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команда, которая принимает все принципы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готова с ним работать (7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человек+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/-2человека)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71282">
            <a:off x="5805838" y="1114114"/>
            <a:ext cx="2684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 команды, который на протяжении работы поддерживает связь с заказчиком, принимает его советы и пожелания и приносит их в команду.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Саныч\Desktop\item_4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29"/>
          <a:stretch>
            <a:fillRect/>
          </a:stretch>
        </p:blipFill>
        <p:spPr bwMode="auto">
          <a:xfrm>
            <a:off x="6705600" y="4466608"/>
            <a:ext cx="1724010" cy="154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Саныч\Desktop\rugby-scrum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52400"/>
            <a:ext cx="652838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Саныч\Desktop\vector-set-colored-labels-pinned-pins-2129424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7" t="47698" r="53077" b="8561"/>
          <a:stretch>
            <a:fillRect/>
          </a:stretch>
        </p:blipFill>
        <p:spPr bwMode="auto">
          <a:xfrm flipH="1">
            <a:off x="0" y="2819400"/>
            <a:ext cx="4572000" cy="38368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4191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(Скрам)-этот термин взят из регби, который обозначает схватку вокруг мяча. Гибкая методология управления проектами.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685800" y="21336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838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Sprint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отрезок времени, который берется для выполнения определенного списка задач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1219200" y="2590800"/>
            <a:ext cx="3505200" cy="73152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876800" y="2590800"/>
            <a:ext cx="3505200" cy="731520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133600"/>
            <a:ext cx="155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неделя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133600"/>
            <a:ext cx="155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неделя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685800" y="3962400"/>
            <a:ext cx="874059" cy="782053"/>
          </a:xfrm>
          <a:prstGeom prst="rect">
            <a:avLst/>
          </a:prstGeom>
          <a:noFill/>
        </p:spPr>
      </p:pic>
      <p:pic>
        <p:nvPicPr>
          <p:cNvPr id="17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219200" y="4419600"/>
            <a:ext cx="874059" cy="782053"/>
          </a:xfrm>
          <a:prstGeom prst="rect">
            <a:avLst/>
          </a:prstGeom>
          <a:noFill/>
        </p:spPr>
      </p:pic>
      <p:pic>
        <p:nvPicPr>
          <p:cNvPr id="18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1905000" y="4038600"/>
            <a:ext cx="874059" cy="782053"/>
          </a:xfrm>
          <a:prstGeom prst="rect">
            <a:avLst/>
          </a:prstGeom>
          <a:noFill/>
        </p:spPr>
      </p:pic>
      <p:pic>
        <p:nvPicPr>
          <p:cNvPr id="19" name="Picture 3" descr="C:\Users\Саныч\Desktop\depositphotos_17047175-stock-illustration-yellow-stick-not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222" b="51896"/>
          <a:stretch>
            <a:fillRect/>
          </a:stretch>
        </p:blipFill>
        <p:spPr bwMode="auto">
          <a:xfrm>
            <a:off x="2286000" y="4648200"/>
            <a:ext cx="874059" cy="782053"/>
          </a:xfrm>
          <a:prstGeom prst="rect">
            <a:avLst/>
          </a:prstGeom>
          <a:noFill/>
        </p:spPr>
      </p:pic>
      <p:pic>
        <p:nvPicPr>
          <p:cNvPr id="6146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3581400" y="4114800"/>
            <a:ext cx="838200" cy="838200"/>
          </a:xfrm>
          <a:prstGeom prst="rect">
            <a:avLst/>
          </a:prstGeom>
          <a:noFill/>
        </p:spPr>
      </p:pic>
      <p:pic>
        <p:nvPicPr>
          <p:cNvPr id="21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4343400" y="3962400"/>
            <a:ext cx="838200" cy="838200"/>
          </a:xfrm>
          <a:prstGeom prst="rect">
            <a:avLst/>
          </a:prstGeom>
          <a:noFill/>
        </p:spPr>
      </p:pic>
      <p:pic>
        <p:nvPicPr>
          <p:cNvPr id="22" name="Picture 2" descr="C:\Users\Саныч\Desktop\vector-sticker-287588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5" t="6856" r="9615" b="17610"/>
          <a:stretch>
            <a:fillRect/>
          </a:stretch>
        </p:blipFill>
        <p:spPr bwMode="auto">
          <a:xfrm>
            <a:off x="4724400" y="4572000"/>
            <a:ext cx="838200" cy="838200"/>
          </a:xfrm>
          <a:prstGeom prst="rect">
            <a:avLst/>
          </a:prstGeom>
          <a:noFill/>
        </p:spPr>
      </p:pic>
      <p:pic>
        <p:nvPicPr>
          <p:cNvPr id="6147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6172200" y="3962400"/>
            <a:ext cx="838200" cy="940104"/>
          </a:xfrm>
          <a:prstGeom prst="rect">
            <a:avLst/>
          </a:prstGeom>
          <a:noFill/>
        </p:spPr>
      </p:pic>
      <p:pic>
        <p:nvPicPr>
          <p:cNvPr id="24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6858000" y="4419600"/>
            <a:ext cx="838200" cy="940104"/>
          </a:xfrm>
          <a:prstGeom prst="rect">
            <a:avLst/>
          </a:prstGeom>
          <a:noFill/>
        </p:spPr>
      </p:pic>
      <p:pic>
        <p:nvPicPr>
          <p:cNvPr id="25" name="Picture 3" descr="C:\Users\Саныч\Desktop\vector-set-colored-labels-pinned-pins-21294240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" r="51846" b="52878"/>
          <a:stretch>
            <a:fillRect/>
          </a:stretch>
        </p:blipFill>
        <p:spPr bwMode="auto">
          <a:xfrm>
            <a:off x="7620000" y="3886200"/>
            <a:ext cx="838200" cy="94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6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Саныч\Desktop\181212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0"/>
            <a:ext cx="8153400" cy="547806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13873"/>
          <a:stretch>
            <a:fillRect/>
          </a:stretch>
        </p:blipFill>
        <p:spPr bwMode="auto">
          <a:xfrm rot="5400000">
            <a:off x="873760" y="1259840"/>
            <a:ext cx="3784600" cy="263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19600" y="838200"/>
            <a:ext cx="3218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литературного героя»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Саныч\Desktop\fff98a44fc5226fde95c4ccd4cf549ee.jpeg"/>
          <p:cNvPicPr>
            <a:picLocks noChangeAspect="1" noChangeArrowheads="1"/>
          </p:cNvPicPr>
          <p:nvPr/>
        </p:nvPicPr>
        <p:blipFill>
          <a:blip r:embed="rId7"/>
          <a:srcRect l="30000" t="9900" r="27333" b="9900"/>
          <a:stretch>
            <a:fillRect/>
          </a:stretch>
        </p:blipFill>
        <p:spPr bwMode="auto">
          <a:xfrm>
            <a:off x="5334000" y="2209800"/>
            <a:ext cx="1676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ыч\Desktop\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8194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/>
          <a:stretch>
            <a:fillRect/>
          </a:stretch>
        </p:blipFill>
        <p:spPr bwMode="auto">
          <a:xfrm rot="5400000">
            <a:off x="152399" y="1295400"/>
            <a:ext cx="5257800" cy="4343400"/>
          </a:xfrm>
          <a:prstGeom prst="rect">
            <a:avLst/>
          </a:prstGeom>
          <a:noFill/>
        </p:spPr>
      </p:pic>
      <p:pic>
        <p:nvPicPr>
          <p:cNvPr id="20" name="Picture 2" descr="C:\Users\Саныч\Desktop\1340181523_poster_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22"/>
          <a:stretch>
            <a:fillRect/>
          </a:stretch>
        </p:blipFill>
        <p:spPr bwMode="auto">
          <a:xfrm rot="5400000">
            <a:off x="5105400" y="2514600"/>
            <a:ext cx="3352800" cy="3962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57600" y="838200"/>
            <a:ext cx="466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Маленького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65988">
            <a:off x="1934830" y="1530073"/>
            <a:ext cx="195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РАЗДЕЛЫ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ныч\Desktop\ИНТЕРВЬЮ\the-little-prin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295400"/>
            <a:ext cx="1353737" cy="1385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124200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Досье Маленького принца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96240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жительства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00600"/>
            <a:ext cx="313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Атрибуты, увлечения, хобби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638800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Меню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157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9624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800600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Символика образов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5638800"/>
            <a:ext cx="241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Словарик афоризмов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956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6482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28956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4102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09600" y="457200"/>
            <a:ext cx="444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" y="3818468"/>
            <a:ext cx="30480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665306" y="3811696"/>
            <a:ext cx="3056466" cy="18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410200" y="381000"/>
            <a:ext cx="350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уроке литературы учащимся предлагается создать малые творческие группы для проектной деятельности. В малых группах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scrum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-командах) школьники определяли героя  литературы. Учащихся уже знакомы с понятием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его содержанием, оформлением,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новое - виды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работы, которые им предстоит выполнить по проекту. На данном этапе очень важно мотивировать учащихся собирать материал (литература, иллюстрации), который им может пригодиться в дальнейшей работе.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657600" y="304800"/>
            <a:ext cx="508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23240" y="1178560"/>
            <a:ext cx="474980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657600" y="3444240"/>
            <a:ext cx="36576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Саныч\Desktop\ИНТЕРВЬЮ\the-little-princ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953000"/>
            <a:ext cx="1676400" cy="171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ыч\Desktop\268aa752-2eb8-438e-9038-081cbb0289d1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Саныч\Desktop\depositphotos_1520948-stock-illustration-vector-decorative-bor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5486400"/>
            <a:ext cx="4286250" cy="1371600"/>
          </a:xfrm>
          <a:prstGeom prst="rect">
            <a:avLst/>
          </a:prstGeom>
          <a:noFill/>
        </p:spPr>
      </p:pic>
      <p:pic>
        <p:nvPicPr>
          <p:cNvPr id="4103" name="Picture 7" descr="C:\Users\Саныч\Desktop\77_big.jpg"/>
          <p:cNvPicPr>
            <a:picLocks noChangeAspect="1" noChangeArrowheads="1"/>
          </p:cNvPicPr>
          <p:nvPr/>
        </p:nvPicPr>
        <p:blipFill>
          <a:blip r:embed="rId4"/>
          <a:srcRect b="30917"/>
          <a:stretch>
            <a:fillRect/>
          </a:stretch>
        </p:blipFill>
        <p:spPr bwMode="auto">
          <a:xfrm>
            <a:off x="7239000" y="5468734"/>
            <a:ext cx="1498120" cy="138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12800" y="1346200"/>
            <a:ext cx="6350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02666" y="1159935"/>
            <a:ext cx="5037667" cy="332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394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Саныч</dc:creator>
  <cp:lastModifiedBy>Саныч</cp:lastModifiedBy>
  <cp:revision>96</cp:revision>
  <dcterms:created xsi:type="dcterms:W3CDTF">2017-12-14T18:43:29Z</dcterms:created>
  <dcterms:modified xsi:type="dcterms:W3CDTF">2017-12-15T23:01:47Z</dcterms:modified>
</cp:coreProperties>
</file>