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jpg"/><Relationship Id="rId4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FE94A-5194-4DF6-8020-117A0357AE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FABD951-175E-4691-A41A-D4E4B268DB9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Собрать команду специалистов</a:t>
          </a:r>
          <a:endParaRPr lang="ru-RU" sz="1800" dirty="0">
            <a:solidFill>
              <a:srgbClr val="002060"/>
            </a:solidFill>
          </a:endParaRPr>
        </a:p>
      </dgm:t>
    </dgm:pt>
    <dgm:pt modelId="{BD1174F9-1FC8-4D9A-8301-637E7A294692}" type="parTrans" cxnId="{2450B171-37D6-461B-A218-91DE8D1CAD16}">
      <dgm:prSet/>
      <dgm:spPr/>
      <dgm:t>
        <a:bodyPr/>
        <a:lstStyle/>
        <a:p>
          <a:endParaRPr lang="ru-RU"/>
        </a:p>
      </dgm:t>
    </dgm:pt>
    <dgm:pt modelId="{55AAAFF1-3579-4C23-BE73-4D365266FE18}" type="sibTrans" cxnId="{2450B171-37D6-461B-A218-91DE8D1CAD16}">
      <dgm:prSet/>
      <dgm:spPr/>
      <dgm:t>
        <a:bodyPr/>
        <a:lstStyle/>
        <a:p>
          <a:endParaRPr lang="ru-RU"/>
        </a:p>
      </dgm:t>
    </dgm:pt>
    <dgm:pt modelId="{6FCEF16F-4509-433E-842A-C20B96CAD1D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Открыть площадку проектного офиса регионального модельного центра ЧР</a:t>
          </a:r>
          <a:endParaRPr lang="ru-RU" sz="1800" dirty="0">
            <a:solidFill>
              <a:srgbClr val="FF0000"/>
            </a:solidFill>
          </a:endParaRPr>
        </a:p>
      </dgm:t>
    </dgm:pt>
    <dgm:pt modelId="{B836B54D-3760-474F-B10D-D148D8A2084B}" type="parTrans" cxnId="{CB06B145-61D6-4BB6-95BE-C9A06D158574}">
      <dgm:prSet/>
      <dgm:spPr/>
      <dgm:t>
        <a:bodyPr/>
        <a:lstStyle/>
        <a:p>
          <a:endParaRPr lang="ru-RU"/>
        </a:p>
      </dgm:t>
    </dgm:pt>
    <dgm:pt modelId="{29182463-0116-4E80-9C4E-1C141BDD1182}" type="sibTrans" cxnId="{CB06B145-61D6-4BB6-95BE-C9A06D158574}">
      <dgm:prSet/>
      <dgm:spPr/>
      <dgm:t>
        <a:bodyPr/>
        <a:lstStyle/>
        <a:p>
          <a:endParaRPr lang="ru-RU"/>
        </a:p>
      </dgm:t>
    </dgm:pt>
    <dgm:pt modelId="{03AECD67-BD30-401F-8C9C-034350653AC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</a:rPr>
            <a:t>Наладить сетевое взаимодействие между всеми участниками проекта «Доступное дополнительное образование для детей в Чеченской Республике»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F627B916-2684-4482-9160-5686B856BC9F}" type="parTrans" cxnId="{87A69C20-D7D4-4E9E-AD47-FE99994D7ACB}">
      <dgm:prSet/>
      <dgm:spPr/>
      <dgm:t>
        <a:bodyPr/>
        <a:lstStyle/>
        <a:p>
          <a:endParaRPr lang="ru-RU"/>
        </a:p>
      </dgm:t>
    </dgm:pt>
    <dgm:pt modelId="{ADD676B3-718A-478A-83AF-D313906DD6DD}" type="sibTrans" cxnId="{87A69C20-D7D4-4E9E-AD47-FE99994D7ACB}">
      <dgm:prSet/>
      <dgm:spPr/>
      <dgm:t>
        <a:bodyPr/>
        <a:lstStyle/>
        <a:p>
          <a:endParaRPr lang="ru-RU"/>
        </a:p>
      </dgm:t>
    </dgm:pt>
    <dgm:pt modelId="{3C6A0A77-E8CE-4366-A5EB-5F3B03C3C462}">
      <dgm:prSet phldrT="[Текст]"/>
      <dgm:spPr/>
      <dgm:t>
        <a:bodyPr/>
        <a:lstStyle/>
        <a:p>
          <a:r>
            <a:rPr lang="ru-RU" dirty="0" smtClean="0">
              <a:solidFill>
                <a:srgbClr val="FFFF00"/>
              </a:solidFill>
            </a:rPr>
            <a:t>Организовать деятельность РМЦ как «ядра» региональной системы дополнительного образования</a:t>
          </a:r>
          <a:endParaRPr lang="ru-RU" dirty="0">
            <a:solidFill>
              <a:srgbClr val="FFFF00"/>
            </a:solidFill>
          </a:endParaRPr>
        </a:p>
      </dgm:t>
    </dgm:pt>
    <dgm:pt modelId="{889FFF18-0BF4-46B5-850A-BC8102C9964C}" type="parTrans" cxnId="{C2F22774-AE99-4A27-8C25-50252FF566EB}">
      <dgm:prSet/>
      <dgm:spPr/>
      <dgm:t>
        <a:bodyPr/>
        <a:lstStyle/>
        <a:p>
          <a:endParaRPr lang="ru-RU"/>
        </a:p>
      </dgm:t>
    </dgm:pt>
    <dgm:pt modelId="{98738B09-A015-4A41-A982-9A5893757FA5}" type="sibTrans" cxnId="{C2F22774-AE99-4A27-8C25-50252FF566EB}">
      <dgm:prSet/>
      <dgm:spPr/>
      <dgm:t>
        <a:bodyPr/>
        <a:lstStyle/>
        <a:p>
          <a:endParaRPr lang="ru-RU"/>
        </a:p>
      </dgm:t>
    </dgm:pt>
    <dgm:pt modelId="{519CFCD2-57C3-486D-A203-578F1BB76601}" type="pres">
      <dgm:prSet presAssocID="{930FE94A-5194-4DF6-8020-117A0357AED3}" presName="CompostProcess" presStyleCnt="0">
        <dgm:presLayoutVars>
          <dgm:dir/>
          <dgm:resizeHandles val="exact"/>
        </dgm:presLayoutVars>
      </dgm:prSet>
      <dgm:spPr/>
    </dgm:pt>
    <dgm:pt modelId="{06818A6D-7221-4247-8B85-F3C01DAC5B66}" type="pres">
      <dgm:prSet presAssocID="{930FE94A-5194-4DF6-8020-117A0357AED3}" presName="arrow" presStyleLbl="bgShp" presStyleIdx="0" presStyleCnt="1"/>
      <dgm:spPr/>
    </dgm:pt>
    <dgm:pt modelId="{10AD5D56-32ED-46D3-B9CF-05B3F720C75F}" type="pres">
      <dgm:prSet presAssocID="{930FE94A-5194-4DF6-8020-117A0357AED3}" presName="linearProcess" presStyleCnt="0"/>
      <dgm:spPr/>
    </dgm:pt>
    <dgm:pt modelId="{C8853CB0-8FCA-4F23-8B49-4EBFDE7695AB}" type="pres">
      <dgm:prSet presAssocID="{3FABD951-175E-4691-A41A-D4E4B268DB9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9FDC5-38AA-45B0-9D95-F004640E1C56}" type="pres">
      <dgm:prSet presAssocID="{55AAAFF1-3579-4C23-BE73-4D365266FE18}" presName="sibTrans" presStyleCnt="0"/>
      <dgm:spPr/>
    </dgm:pt>
    <dgm:pt modelId="{0EFB86EE-5CD8-4FAE-A86E-F2F7EAEA2553}" type="pres">
      <dgm:prSet presAssocID="{6FCEF16F-4509-433E-842A-C20B96CAD1D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8C360-854E-43A4-8DF1-C0E0D6B5BE1B}" type="pres">
      <dgm:prSet presAssocID="{29182463-0116-4E80-9C4E-1C141BDD1182}" presName="sibTrans" presStyleCnt="0"/>
      <dgm:spPr/>
    </dgm:pt>
    <dgm:pt modelId="{546C624D-724F-4887-82FF-36C31BF7C1E6}" type="pres">
      <dgm:prSet presAssocID="{03AECD67-BD30-401F-8C9C-034350653AC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7C5EA-9B23-407C-8B91-5A0CE964A472}" type="pres">
      <dgm:prSet presAssocID="{ADD676B3-718A-478A-83AF-D313906DD6DD}" presName="sibTrans" presStyleCnt="0"/>
      <dgm:spPr/>
    </dgm:pt>
    <dgm:pt modelId="{82212AE6-F756-4538-90CF-823EF0A85E33}" type="pres">
      <dgm:prSet presAssocID="{3C6A0A77-E8CE-4366-A5EB-5F3B03C3C46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06B145-61D6-4BB6-95BE-C9A06D158574}" srcId="{930FE94A-5194-4DF6-8020-117A0357AED3}" destId="{6FCEF16F-4509-433E-842A-C20B96CAD1D0}" srcOrd="1" destOrd="0" parTransId="{B836B54D-3760-474F-B10D-D148D8A2084B}" sibTransId="{29182463-0116-4E80-9C4E-1C141BDD1182}"/>
    <dgm:cxn modelId="{2450B171-37D6-461B-A218-91DE8D1CAD16}" srcId="{930FE94A-5194-4DF6-8020-117A0357AED3}" destId="{3FABD951-175E-4691-A41A-D4E4B268DB9E}" srcOrd="0" destOrd="0" parTransId="{BD1174F9-1FC8-4D9A-8301-637E7A294692}" sibTransId="{55AAAFF1-3579-4C23-BE73-4D365266FE18}"/>
    <dgm:cxn modelId="{6064379A-03D5-428A-9CDD-DC7F74A9D87B}" type="presOf" srcId="{6FCEF16F-4509-433E-842A-C20B96CAD1D0}" destId="{0EFB86EE-5CD8-4FAE-A86E-F2F7EAEA2553}" srcOrd="0" destOrd="0" presId="urn:microsoft.com/office/officeart/2005/8/layout/hProcess9"/>
    <dgm:cxn modelId="{5648DBC2-C102-4A9E-8870-B70495E3588B}" type="presOf" srcId="{03AECD67-BD30-401F-8C9C-034350653ACE}" destId="{546C624D-724F-4887-82FF-36C31BF7C1E6}" srcOrd="0" destOrd="0" presId="urn:microsoft.com/office/officeart/2005/8/layout/hProcess9"/>
    <dgm:cxn modelId="{2680AA5A-72F1-4D9F-B476-F372E128713F}" type="presOf" srcId="{3C6A0A77-E8CE-4366-A5EB-5F3B03C3C462}" destId="{82212AE6-F756-4538-90CF-823EF0A85E33}" srcOrd="0" destOrd="0" presId="urn:microsoft.com/office/officeart/2005/8/layout/hProcess9"/>
    <dgm:cxn modelId="{87A69C20-D7D4-4E9E-AD47-FE99994D7ACB}" srcId="{930FE94A-5194-4DF6-8020-117A0357AED3}" destId="{03AECD67-BD30-401F-8C9C-034350653ACE}" srcOrd="2" destOrd="0" parTransId="{F627B916-2684-4482-9160-5686B856BC9F}" sibTransId="{ADD676B3-718A-478A-83AF-D313906DD6DD}"/>
    <dgm:cxn modelId="{C2F22774-AE99-4A27-8C25-50252FF566EB}" srcId="{930FE94A-5194-4DF6-8020-117A0357AED3}" destId="{3C6A0A77-E8CE-4366-A5EB-5F3B03C3C462}" srcOrd="3" destOrd="0" parTransId="{889FFF18-0BF4-46B5-850A-BC8102C9964C}" sibTransId="{98738B09-A015-4A41-A982-9A5893757FA5}"/>
    <dgm:cxn modelId="{EC279624-F76B-46FF-BC30-5E3B27F1389A}" type="presOf" srcId="{3FABD951-175E-4691-A41A-D4E4B268DB9E}" destId="{C8853CB0-8FCA-4F23-8B49-4EBFDE7695AB}" srcOrd="0" destOrd="0" presId="urn:microsoft.com/office/officeart/2005/8/layout/hProcess9"/>
    <dgm:cxn modelId="{C31E679A-FB37-45A9-BD47-DBB61D66DEB4}" type="presOf" srcId="{930FE94A-5194-4DF6-8020-117A0357AED3}" destId="{519CFCD2-57C3-486D-A203-578F1BB76601}" srcOrd="0" destOrd="0" presId="urn:microsoft.com/office/officeart/2005/8/layout/hProcess9"/>
    <dgm:cxn modelId="{2D2337BE-4E28-4D95-BD61-6957011BDF6F}" type="presParOf" srcId="{519CFCD2-57C3-486D-A203-578F1BB76601}" destId="{06818A6D-7221-4247-8B85-F3C01DAC5B66}" srcOrd="0" destOrd="0" presId="urn:microsoft.com/office/officeart/2005/8/layout/hProcess9"/>
    <dgm:cxn modelId="{02B7B7DE-9640-4907-ACAE-1491E9F930FA}" type="presParOf" srcId="{519CFCD2-57C3-486D-A203-578F1BB76601}" destId="{10AD5D56-32ED-46D3-B9CF-05B3F720C75F}" srcOrd="1" destOrd="0" presId="urn:microsoft.com/office/officeart/2005/8/layout/hProcess9"/>
    <dgm:cxn modelId="{7E43AD24-73DB-4211-8676-A4D22742C934}" type="presParOf" srcId="{10AD5D56-32ED-46D3-B9CF-05B3F720C75F}" destId="{C8853CB0-8FCA-4F23-8B49-4EBFDE7695AB}" srcOrd="0" destOrd="0" presId="urn:microsoft.com/office/officeart/2005/8/layout/hProcess9"/>
    <dgm:cxn modelId="{E40C4911-0307-43F2-8EB9-AB6B4F3F614C}" type="presParOf" srcId="{10AD5D56-32ED-46D3-B9CF-05B3F720C75F}" destId="{B7A9FDC5-38AA-45B0-9D95-F004640E1C56}" srcOrd="1" destOrd="0" presId="urn:microsoft.com/office/officeart/2005/8/layout/hProcess9"/>
    <dgm:cxn modelId="{809B6AB3-CE84-4288-BE29-9531EA3B4A4A}" type="presParOf" srcId="{10AD5D56-32ED-46D3-B9CF-05B3F720C75F}" destId="{0EFB86EE-5CD8-4FAE-A86E-F2F7EAEA2553}" srcOrd="2" destOrd="0" presId="urn:microsoft.com/office/officeart/2005/8/layout/hProcess9"/>
    <dgm:cxn modelId="{951C964B-25E6-414A-8E97-0648E968FEF8}" type="presParOf" srcId="{10AD5D56-32ED-46D3-B9CF-05B3F720C75F}" destId="{BB48C360-854E-43A4-8DF1-C0E0D6B5BE1B}" srcOrd="3" destOrd="0" presId="urn:microsoft.com/office/officeart/2005/8/layout/hProcess9"/>
    <dgm:cxn modelId="{12B78928-4C9A-4DD7-BFC3-E47B135A4097}" type="presParOf" srcId="{10AD5D56-32ED-46D3-B9CF-05B3F720C75F}" destId="{546C624D-724F-4887-82FF-36C31BF7C1E6}" srcOrd="4" destOrd="0" presId="urn:microsoft.com/office/officeart/2005/8/layout/hProcess9"/>
    <dgm:cxn modelId="{E03F8170-4F21-476B-AE58-09704A679C85}" type="presParOf" srcId="{10AD5D56-32ED-46D3-B9CF-05B3F720C75F}" destId="{F787C5EA-9B23-407C-8B91-5A0CE964A472}" srcOrd="5" destOrd="0" presId="urn:microsoft.com/office/officeart/2005/8/layout/hProcess9"/>
    <dgm:cxn modelId="{ED27684D-B901-4160-9CA2-F84F0C41C2A0}" type="presParOf" srcId="{10AD5D56-32ED-46D3-B9CF-05B3F720C75F}" destId="{82212AE6-F756-4538-90CF-823EF0A85E3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98E3D2-FF5F-46B1-B09E-33160CDC6F1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1BEF4-35E0-4CD9-89D1-EE010D370C8C}">
      <dgm:prSet phldrT="[Текст]" custT="1"/>
      <dgm:spPr/>
      <dgm:t>
        <a:bodyPr/>
        <a:lstStyle/>
        <a:p>
          <a:r>
            <a:rPr lang="ru-RU" sz="1100" b="0" cap="none" spc="0" dirty="0" smtClean="0">
              <a:ln w="0"/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rPr>
            <a:t>Провести инвентаризацию инфраструктурных, материально-технических и кадровых ресурсов образовательных организаций различных типов</a:t>
          </a:r>
          <a:endParaRPr lang="ru-RU" sz="1100" b="0" cap="none" spc="0" dirty="0">
            <a:ln w="0"/>
            <a:solidFill>
              <a:srgbClr val="002060"/>
            </a:solidFill>
            <a:effectLst/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8CB4E79-B805-4D32-AF83-2C2F0687C33F}" type="parTrans" cxnId="{648D5A2F-726A-4D0F-94A2-82D8A1C66458}">
      <dgm:prSet/>
      <dgm:spPr/>
      <dgm:t>
        <a:bodyPr/>
        <a:lstStyle/>
        <a:p>
          <a:endParaRPr lang="ru-RU"/>
        </a:p>
      </dgm:t>
    </dgm:pt>
    <dgm:pt modelId="{B57ED7C5-CDD2-4678-A4D7-1A70ECAB5AA4}" type="sibTrans" cxnId="{648D5A2F-726A-4D0F-94A2-82D8A1C66458}">
      <dgm:prSet/>
      <dgm:spPr/>
      <dgm:t>
        <a:bodyPr/>
        <a:lstStyle/>
        <a:p>
          <a:endParaRPr lang="ru-RU"/>
        </a:p>
      </dgm:t>
    </dgm:pt>
    <dgm:pt modelId="{510A292B-1D7E-4CA6-8CA9-BE5178629F96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Создать и запустить навигатор дополнительного образования ЧР</a:t>
          </a:r>
          <a:endParaRPr lang="ru-RU" sz="1400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3777FAA-C0D0-496A-B244-68E32D9D4B87}" type="parTrans" cxnId="{38B7AAC1-AD51-4D27-9666-D8B1FF53BFE8}">
      <dgm:prSet/>
      <dgm:spPr/>
      <dgm:t>
        <a:bodyPr/>
        <a:lstStyle/>
        <a:p>
          <a:endParaRPr lang="ru-RU"/>
        </a:p>
      </dgm:t>
    </dgm:pt>
    <dgm:pt modelId="{CDD700BC-F946-4B3B-AF3A-0C9A93ED476F}" type="sibTrans" cxnId="{38B7AAC1-AD51-4D27-9666-D8B1FF53BFE8}">
      <dgm:prSet/>
      <dgm:spPr/>
      <dgm:t>
        <a:bodyPr/>
        <a:lstStyle/>
        <a:p>
          <a:endParaRPr lang="ru-RU"/>
        </a:p>
      </dgm:t>
    </dgm:pt>
    <dgm:pt modelId="{DFFEBE33-294A-481B-9DA6-0BDF82B5BC6F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Запустить систему персонифицированного финансирования</a:t>
          </a:r>
          <a:endParaRPr lang="ru-RU" sz="1400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D2FDDA9-A744-453B-95BC-800E1F67A2E6}" type="parTrans" cxnId="{70D44C7B-8EBB-4143-9236-2B0C1692B6C7}">
      <dgm:prSet/>
      <dgm:spPr/>
      <dgm:t>
        <a:bodyPr/>
        <a:lstStyle/>
        <a:p>
          <a:endParaRPr lang="ru-RU"/>
        </a:p>
      </dgm:t>
    </dgm:pt>
    <dgm:pt modelId="{D720068B-FD82-4A5D-98AD-2A058C420566}" type="sibTrans" cxnId="{70D44C7B-8EBB-4143-9236-2B0C1692B6C7}">
      <dgm:prSet/>
      <dgm:spPr/>
      <dgm:t>
        <a:bodyPr/>
        <a:lstStyle/>
        <a:p>
          <a:endParaRPr lang="ru-RU"/>
        </a:p>
      </dgm:t>
    </dgm:pt>
    <dgm:pt modelId="{42F8342D-CD07-4772-9CCE-EB12DAAC15F0}" type="pres">
      <dgm:prSet presAssocID="{1B98E3D2-FF5F-46B1-B09E-33160CDC6F1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FD2242A-142F-4C59-A032-612D49619E4C}" type="pres">
      <dgm:prSet presAssocID="{7E81BEF4-35E0-4CD9-89D1-EE010D370C8C}" presName="composite" presStyleCnt="0"/>
      <dgm:spPr/>
    </dgm:pt>
    <dgm:pt modelId="{4FF74618-C2F2-4574-A827-6D758247F9D2}" type="pres">
      <dgm:prSet presAssocID="{7E81BEF4-35E0-4CD9-89D1-EE010D370C8C}" presName="Parent1" presStyleLbl="node1" presStyleIdx="0" presStyleCnt="6" custScaleX="204451" custScaleY="171196" custLinFactNeighborX="1409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D6FE5-A8CF-4168-9A4C-7AB57115937C}" type="pres">
      <dgm:prSet presAssocID="{7E81BEF4-35E0-4CD9-89D1-EE010D370C8C}" presName="Childtext1" presStyleLbl="revTx" presStyleIdx="0" presStyleCnt="3" custScaleX="99056" custScaleY="984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C5CB4-C5C3-4FC6-8730-429E82E6E926}" type="pres">
      <dgm:prSet presAssocID="{7E81BEF4-35E0-4CD9-89D1-EE010D370C8C}" presName="BalanceSpacing" presStyleCnt="0"/>
      <dgm:spPr/>
    </dgm:pt>
    <dgm:pt modelId="{F5262F9A-B3F1-4E39-84ED-5A46C70EEFAB}" type="pres">
      <dgm:prSet presAssocID="{7E81BEF4-35E0-4CD9-89D1-EE010D370C8C}" presName="BalanceSpacing1" presStyleCnt="0"/>
      <dgm:spPr/>
    </dgm:pt>
    <dgm:pt modelId="{10405CBB-6155-4200-A8FD-1CA10C6771BC}" type="pres">
      <dgm:prSet presAssocID="{B57ED7C5-CDD2-4678-A4D7-1A70ECAB5AA4}" presName="Accent1Text" presStyleLbl="node1" presStyleIdx="1" presStyleCnt="6" custScaleX="200851" custScaleY="170654" custLinFactX="-1449" custLinFactNeighborX="-100000" custLinFactNeighborY="-3327"/>
      <dgm:spPr/>
      <dgm:t>
        <a:bodyPr/>
        <a:lstStyle/>
        <a:p>
          <a:endParaRPr lang="ru-RU"/>
        </a:p>
      </dgm:t>
    </dgm:pt>
    <dgm:pt modelId="{1F0E5C2A-9160-48AE-9891-B795796F1979}" type="pres">
      <dgm:prSet presAssocID="{B57ED7C5-CDD2-4678-A4D7-1A70ECAB5AA4}" presName="spaceBetweenRectangles" presStyleCnt="0"/>
      <dgm:spPr/>
    </dgm:pt>
    <dgm:pt modelId="{0D864780-AA9E-413A-A50F-C35C94CDBB2A}" type="pres">
      <dgm:prSet presAssocID="{510A292B-1D7E-4CA6-8CA9-BE5178629F96}" presName="composite" presStyleCnt="0"/>
      <dgm:spPr/>
    </dgm:pt>
    <dgm:pt modelId="{F6D93A90-7606-46E4-A191-5116D251F3EC}" type="pres">
      <dgm:prSet presAssocID="{510A292B-1D7E-4CA6-8CA9-BE5178629F96}" presName="Parent1" presStyleLbl="node1" presStyleIdx="2" presStyleCnt="6" custScaleX="202493" custScaleY="191457" custLinFactX="-100000" custLinFactNeighborX="-158092" custLinFactNeighborY="-208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68F46-086A-469A-AEDA-63EDFB7E7B3B}" type="pres">
      <dgm:prSet presAssocID="{510A292B-1D7E-4CA6-8CA9-BE5178629F9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3EC05-7D2A-45AF-837C-8D4BB56E4201}" type="pres">
      <dgm:prSet presAssocID="{510A292B-1D7E-4CA6-8CA9-BE5178629F96}" presName="BalanceSpacing" presStyleCnt="0"/>
      <dgm:spPr/>
    </dgm:pt>
    <dgm:pt modelId="{FAE5AD8A-B6C3-4F68-9212-5E91A95FDD78}" type="pres">
      <dgm:prSet presAssocID="{510A292B-1D7E-4CA6-8CA9-BE5178629F96}" presName="BalanceSpacing1" presStyleCnt="0"/>
      <dgm:spPr/>
    </dgm:pt>
    <dgm:pt modelId="{D665F77C-37A0-4021-BB1F-C02F9E365126}" type="pres">
      <dgm:prSet presAssocID="{CDD700BC-F946-4B3B-AF3A-0C9A93ED476F}" presName="Accent1Text" presStyleLbl="node1" presStyleIdx="3" presStyleCnt="6" custScaleX="200972" custScaleY="190739" custLinFactX="-49995" custLinFactNeighborX="-100000" custLinFactNeighborY="-20436"/>
      <dgm:spPr/>
      <dgm:t>
        <a:bodyPr/>
        <a:lstStyle/>
        <a:p>
          <a:endParaRPr lang="ru-RU"/>
        </a:p>
      </dgm:t>
    </dgm:pt>
    <dgm:pt modelId="{439DF540-2849-47C1-A3DA-CC491AA2CDD9}" type="pres">
      <dgm:prSet presAssocID="{CDD700BC-F946-4B3B-AF3A-0C9A93ED476F}" presName="spaceBetweenRectangles" presStyleCnt="0"/>
      <dgm:spPr/>
    </dgm:pt>
    <dgm:pt modelId="{18501B39-A6CB-4F2C-8625-C6E57DB85EFA}" type="pres">
      <dgm:prSet presAssocID="{DFFEBE33-294A-481B-9DA6-0BDF82B5BC6F}" presName="composite" presStyleCnt="0"/>
      <dgm:spPr/>
    </dgm:pt>
    <dgm:pt modelId="{3118CA42-635C-41F9-96E5-908D6D73780A}" type="pres">
      <dgm:prSet presAssocID="{DFFEBE33-294A-481B-9DA6-0BDF82B5BC6F}" presName="Parent1" presStyleLbl="node1" presStyleIdx="4" presStyleCnt="6" custScaleX="201604" custScaleY="190262" custLinFactX="16930" custLinFactY="-96652" custLinFactNeighborX="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4388E-B429-4FA0-9BFD-66538A245DC1}" type="pres">
      <dgm:prSet presAssocID="{DFFEBE33-294A-481B-9DA6-0BDF82B5BC6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A6F13-1F4C-4531-A2C5-51488AF18E20}" type="pres">
      <dgm:prSet presAssocID="{DFFEBE33-294A-481B-9DA6-0BDF82B5BC6F}" presName="BalanceSpacing" presStyleCnt="0"/>
      <dgm:spPr/>
    </dgm:pt>
    <dgm:pt modelId="{1E3D56B5-0D27-4FF8-B225-E28E8FACE73F}" type="pres">
      <dgm:prSet presAssocID="{DFFEBE33-294A-481B-9DA6-0BDF82B5BC6F}" presName="BalanceSpacing1" presStyleCnt="0"/>
      <dgm:spPr/>
    </dgm:pt>
    <dgm:pt modelId="{708095DD-3C62-4FAD-B1C8-E69905FDEFED}" type="pres">
      <dgm:prSet presAssocID="{D720068B-FD82-4A5D-98AD-2A058C420566}" presName="Accent1Text" presStyleLbl="node1" presStyleIdx="5" presStyleCnt="6" custScaleX="208900" custScaleY="191484" custLinFactNeighborX="-94625" custLinFactNeighborY="-39276"/>
      <dgm:spPr/>
      <dgm:t>
        <a:bodyPr/>
        <a:lstStyle/>
        <a:p>
          <a:endParaRPr lang="ru-RU"/>
        </a:p>
      </dgm:t>
    </dgm:pt>
  </dgm:ptLst>
  <dgm:cxnLst>
    <dgm:cxn modelId="{C8A31807-AB5D-4264-9015-D92588537309}" type="presOf" srcId="{DFFEBE33-294A-481B-9DA6-0BDF82B5BC6F}" destId="{3118CA42-635C-41F9-96E5-908D6D73780A}" srcOrd="0" destOrd="0" presId="urn:microsoft.com/office/officeart/2008/layout/AlternatingHexagons"/>
    <dgm:cxn modelId="{0FB492FE-501F-4E18-B657-166D9BE91C7D}" type="presOf" srcId="{D720068B-FD82-4A5D-98AD-2A058C420566}" destId="{708095DD-3C62-4FAD-B1C8-E69905FDEFED}" srcOrd="0" destOrd="0" presId="urn:microsoft.com/office/officeart/2008/layout/AlternatingHexagons"/>
    <dgm:cxn modelId="{8E1AF10C-5D8F-4942-A217-A6EE4F9B74DC}" type="presOf" srcId="{1B98E3D2-FF5F-46B1-B09E-33160CDC6F19}" destId="{42F8342D-CD07-4772-9CCE-EB12DAAC15F0}" srcOrd="0" destOrd="0" presId="urn:microsoft.com/office/officeart/2008/layout/AlternatingHexagons"/>
    <dgm:cxn modelId="{38B7AAC1-AD51-4D27-9666-D8B1FF53BFE8}" srcId="{1B98E3D2-FF5F-46B1-B09E-33160CDC6F19}" destId="{510A292B-1D7E-4CA6-8CA9-BE5178629F96}" srcOrd="1" destOrd="0" parTransId="{93777FAA-C0D0-496A-B244-68E32D9D4B87}" sibTransId="{CDD700BC-F946-4B3B-AF3A-0C9A93ED476F}"/>
    <dgm:cxn modelId="{70D44C7B-8EBB-4143-9236-2B0C1692B6C7}" srcId="{1B98E3D2-FF5F-46B1-B09E-33160CDC6F19}" destId="{DFFEBE33-294A-481B-9DA6-0BDF82B5BC6F}" srcOrd="2" destOrd="0" parTransId="{9D2FDDA9-A744-453B-95BC-800E1F67A2E6}" sibTransId="{D720068B-FD82-4A5D-98AD-2A058C420566}"/>
    <dgm:cxn modelId="{111EBCBA-23BA-4D82-BBAB-AAD3A0CDF784}" type="presOf" srcId="{7E81BEF4-35E0-4CD9-89D1-EE010D370C8C}" destId="{4FF74618-C2F2-4574-A827-6D758247F9D2}" srcOrd="0" destOrd="0" presId="urn:microsoft.com/office/officeart/2008/layout/AlternatingHexagons"/>
    <dgm:cxn modelId="{648D5A2F-726A-4D0F-94A2-82D8A1C66458}" srcId="{1B98E3D2-FF5F-46B1-B09E-33160CDC6F19}" destId="{7E81BEF4-35E0-4CD9-89D1-EE010D370C8C}" srcOrd="0" destOrd="0" parTransId="{A8CB4E79-B805-4D32-AF83-2C2F0687C33F}" sibTransId="{B57ED7C5-CDD2-4678-A4D7-1A70ECAB5AA4}"/>
    <dgm:cxn modelId="{215420F2-1CCC-40E7-9AAB-7D0BCAADDFCB}" type="presOf" srcId="{510A292B-1D7E-4CA6-8CA9-BE5178629F96}" destId="{F6D93A90-7606-46E4-A191-5116D251F3EC}" srcOrd="0" destOrd="0" presId="urn:microsoft.com/office/officeart/2008/layout/AlternatingHexagons"/>
    <dgm:cxn modelId="{11ED470F-69D7-431A-8F4D-5C6773E41DC0}" type="presOf" srcId="{B57ED7C5-CDD2-4678-A4D7-1A70ECAB5AA4}" destId="{10405CBB-6155-4200-A8FD-1CA10C6771BC}" srcOrd="0" destOrd="0" presId="urn:microsoft.com/office/officeart/2008/layout/AlternatingHexagons"/>
    <dgm:cxn modelId="{BC81F538-C37D-465D-B598-F09115310D95}" type="presOf" srcId="{CDD700BC-F946-4B3B-AF3A-0C9A93ED476F}" destId="{D665F77C-37A0-4021-BB1F-C02F9E365126}" srcOrd="0" destOrd="0" presId="urn:microsoft.com/office/officeart/2008/layout/AlternatingHexagons"/>
    <dgm:cxn modelId="{59228521-B98F-45C8-85C6-CA2CA83AFABC}" type="presParOf" srcId="{42F8342D-CD07-4772-9CCE-EB12DAAC15F0}" destId="{FFD2242A-142F-4C59-A032-612D49619E4C}" srcOrd="0" destOrd="0" presId="urn:microsoft.com/office/officeart/2008/layout/AlternatingHexagons"/>
    <dgm:cxn modelId="{0A01814E-6E11-4886-9497-96C74B7EF799}" type="presParOf" srcId="{FFD2242A-142F-4C59-A032-612D49619E4C}" destId="{4FF74618-C2F2-4574-A827-6D758247F9D2}" srcOrd="0" destOrd="0" presId="urn:microsoft.com/office/officeart/2008/layout/AlternatingHexagons"/>
    <dgm:cxn modelId="{EDFD2C82-A362-49B0-BFF3-A7DD8AFB46F2}" type="presParOf" srcId="{FFD2242A-142F-4C59-A032-612D49619E4C}" destId="{BFFD6FE5-A8CF-4168-9A4C-7AB57115937C}" srcOrd="1" destOrd="0" presId="urn:microsoft.com/office/officeart/2008/layout/AlternatingHexagons"/>
    <dgm:cxn modelId="{A25ADEA5-33FC-4A4B-A954-A110885F19A3}" type="presParOf" srcId="{FFD2242A-142F-4C59-A032-612D49619E4C}" destId="{C62C5CB4-C5C3-4FC6-8730-429E82E6E926}" srcOrd="2" destOrd="0" presId="urn:microsoft.com/office/officeart/2008/layout/AlternatingHexagons"/>
    <dgm:cxn modelId="{28BC636E-016A-4A4A-A3E6-94FAF26C8204}" type="presParOf" srcId="{FFD2242A-142F-4C59-A032-612D49619E4C}" destId="{F5262F9A-B3F1-4E39-84ED-5A46C70EEFAB}" srcOrd="3" destOrd="0" presId="urn:microsoft.com/office/officeart/2008/layout/AlternatingHexagons"/>
    <dgm:cxn modelId="{B7C31C8E-8813-4DF6-BB47-3E71709762BB}" type="presParOf" srcId="{FFD2242A-142F-4C59-A032-612D49619E4C}" destId="{10405CBB-6155-4200-A8FD-1CA10C6771BC}" srcOrd="4" destOrd="0" presId="urn:microsoft.com/office/officeart/2008/layout/AlternatingHexagons"/>
    <dgm:cxn modelId="{87A03A25-AC04-4D31-BB0E-A658A4290076}" type="presParOf" srcId="{42F8342D-CD07-4772-9CCE-EB12DAAC15F0}" destId="{1F0E5C2A-9160-48AE-9891-B795796F1979}" srcOrd="1" destOrd="0" presId="urn:microsoft.com/office/officeart/2008/layout/AlternatingHexagons"/>
    <dgm:cxn modelId="{87F76F1F-8CBC-4032-94F3-4C9E2EDE2BF2}" type="presParOf" srcId="{42F8342D-CD07-4772-9CCE-EB12DAAC15F0}" destId="{0D864780-AA9E-413A-A50F-C35C94CDBB2A}" srcOrd="2" destOrd="0" presId="urn:microsoft.com/office/officeart/2008/layout/AlternatingHexagons"/>
    <dgm:cxn modelId="{535C6EBF-A0C7-4AD5-8185-6BD8100370C1}" type="presParOf" srcId="{0D864780-AA9E-413A-A50F-C35C94CDBB2A}" destId="{F6D93A90-7606-46E4-A191-5116D251F3EC}" srcOrd="0" destOrd="0" presId="urn:microsoft.com/office/officeart/2008/layout/AlternatingHexagons"/>
    <dgm:cxn modelId="{5AD8174D-984F-4209-8202-239CE92F4728}" type="presParOf" srcId="{0D864780-AA9E-413A-A50F-C35C94CDBB2A}" destId="{74568F46-086A-469A-AEDA-63EDFB7E7B3B}" srcOrd="1" destOrd="0" presId="urn:microsoft.com/office/officeart/2008/layout/AlternatingHexagons"/>
    <dgm:cxn modelId="{473DD1B8-D244-46E3-AA08-515023357286}" type="presParOf" srcId="{0D864780-AA9E-413A-A50F-C35C94CDBB2A}" destId="{55F3EC05-7D2A-45AF-837C-8D4BB56E4201}" srcOrd="2" destOrd="0" presId="urn:microsoft.com/office/officeart/2008/layout/AlternatingHexagons"/>
    <dgm:cxn modelId="{845ECF3E-19CC-4885-A642-ED3E7E3714F5}" type="presParOf" srcId="{0D864780-AA9E-413A-A50F-C35C94CDBB2A}" destId="{FAE5AD8A-B6C3-4F68-9212-5E91A95FDD78}" srcOrd="3" destOrd="0" presId="urn:microsoft.com/office/officeart/2008/layout/AlternatingHexagons"/>
    <dgm:cxn modelId="{44B5011C-76E2-4C8B-B079-0C486F750024}" type="presParOf" srcId="{0D864780-AA9E-413A-A50F-C35C94CDBB2A}" destId="{D665F77C-37A0-4021-BB1F-C02F9E365126}" srcOrd="4" destOrd="0" presId="urn:microsoft.com/office/officeart/2008/layout/AlternatingHexagons"/>
    <dgm:cxn modelId="{8A39A7BD-5083-4829-B395-1B1C402B281E}" type="presParOf" srcId="{42F8342D-CD07-4772-9CCE-EB12DAAC15F0}" destId="{439DF540-2849-47C1-A3DA-CC491AA2CDD9}" srcOrd="3" destOrd="0" presId="urn:microsoft.com/office/officeart/2008/layout/AlternatingHexagons"/>
    <dgm:cxn modelId="{A2E72A4D-7A65-4738-84F2-12548A57270B}" type="presParOf" srcId="{42F8342D-CD07-4772-9CCE-EB12DAAC15F0}" destId="{18501B39-A6CB-4F2C-8625-C6E57DB85EFA}" srcOrd="4" destOrd="0" presId="urn:microsoft.com/office/officeart/2008/layout/AlternatingHexagons"/>
    <dgm:cxn modelId="{83AF937D-386E-42A3-B437-078FC77569E5}" type="presParOf" srcId="{18501B39-A6CB-4F2C-8625-C6E57DB85EFA}" destId="{3118CA42-635C-41F9-96E5-908D6D73780A}" srcOrd="0" destOrd="0" presId="urn:microsoft.com/office/officeart/2008/layout/AlternatingHexagons"/>
    <dgm:cxn modelId="{C771AB73-9AFE-4A60-8C53-55999FB9DEA7}" type="presParOf" srcId="{18501B39-A6CB-4F2C-8625-C6E57DB85EFA}" destId="{58D4388E-B429-4FA0-9BFD-66538A245DC1}" srcOrd="1" destOrd="0" presId="urn:microsoft.com/office/officeart/2008/layout/AlternatingHexagons"/>
    <dgm:cxn modelId="{E32E463B-0481-4E05-B082-083CEE92D3AA}" type="presParOf" srcId="{18501B39-A6CB-4F2C-8625-C6E57DB85EFA}" destId="{EADA6F13-1F4C-4531-A2C5-51488AF18E20}" srcOrd="2" destOrd="0" presId="urn:microsoft.com/office/officeart/2008/layout/AlternatingHexagons"/>
    <dgm:cxn modelId="{B637E481-5A0B-49A0-833C-BCDB4BE9B1DC}" type="presParOf" srcId="{18501B39-A6CB-4F2C-8625-C6E57DB85EFA}" destId="{1E3D56B5-0D27-4FF8-B225-E28E8FACE73F}" srcOrd="3" destOrd="0" presId="urn:microsoft.com/office/officeart/2008/layout/AlternatingHexagons"/>
    <dgm:cxn modelId="{F6B9DE2C-A145-444B-BE2F-4EB619A26D57}" type="presParOf" srcId="{18501B39-A6CB-4F2C-8625-C6E57DB85EFA}" destId="{708095DD-3C62-4FAD-B1C8-E69905FDEFE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E5AA26-C0B8-4902-BE7D-5385E21B5283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626FF4-0F7A-4CFE-9774-C1EFA5D5523A}">
      <dgm:prSet/>
      <dgm:spPr/>
      <dgm:t>
        <a:bodyPr/>
        <a:lstStyle/>
        <a:p>
          <a:pPr algn="just"/>
          <a:r>
            <a:rPr lang="ru-RU" dirty="0" smtClean="0">
              <a:solidFill>
                <a:srgbClr val="002060"/>
              </a:solidFill>
            </a:rPr>
            <a:t>Проведена инвентаризация инфраструктурных, материально-технических и кадровых ресурсов образовательных организаций различных типов в Чеченской Республике</a:t>
          </a:r>
          <a:endParaRPr lang="ru-RU" dirty="0">
            <a:solidFill>
              <a:srgbClr val="002060"/>
            </a:solidFill>
          </a:endParaRPr>
        </a:p>
      </dgm:t>
    </dgm:pt>
    <dgm:pt modelId="{3B0A268B-A08A-48C2-9D5D-30F0225D6D9C}" type="parTrans" cxnId="{9DC8E767-E154-4A3F-8002-A6E526D77ED1}">
      <dgm:prSet/>
      <dgm:spPr/>
      <dgm:t>
        <a:bodyPr/>
        <a:lstStyle/>
        <a:p>
          <a:endParaRPr lang="ru-RU"/>
        </a:p>
      </dgm:t>
    </dgm:pt>
    <dgm:pt modelId="{9541D3CB-E681-44EA-BA59-B39CEBBD0F5E}" type="sibTrans" cxnId="{9DC8E767-E154-4A3F-8002-A6E526D77ED1}">
      <dgm:prSet/>
      <dgm:spPr/>
      <dgm:t>
        <a:bodyPr/>
        <a:lstStyle/>
        <a:p>
          <a:endParaRPr lang="ru-RU"/>
        </a:p>
      </dgm:t>
    </dgm:pt>
    <dgm:pt modelId="{FED1055B-ED41-407D-B2BF-F0E50D21D82E}">
      <dgm:prSet/>
      <dgm:spPr/>
      <dgm:t>
        <a:bodyPr/>
        <a:lstStyle/>
        <a:p>
          <a:pPr algn="just"/>
          <a:r>
            <a:rPr lang="ru-RU" dirty="0" smtClean="0">
              <a:solidFill>
                <a:srgbClr val="002060"/>
              </a:solidFill>
            </a:rPr>
            <a:t>Запущен навигатор дополнительного образования детей Чеченской Республики</a:t>
          </a:r>
          <a:endParaRPr lang="ru-RU" dirty="0">
            <a:solidFill>
              <a:srgbClr val="002060"/>
            </a:solidFill>
          </a:endParaRPr>
        </a:p>
      </dgm:t>
    </dgm:pt>
    <dgm:pt modelId="{6CFB6995-E529-49CE-8286-CC44E5C474DB}" type="parTrans" cxnId="{2504E5B1-42AD-4537-AE7B-E8CC53D55D6D}">
      <dgm:prSet/>
      <dgm:spPr/>
      <dgm:t>
        <a:bodyPr/>
        <a:lstStyle/>
        <a:p>
          <a:endParaRPr lang="ru-RU"/>
        </a:p>
      </dgm:t>
    </dgm:pt>
    <dgm:pt modelId="{A79DFD9B-AE06-40EE-90A1-8CE7E13AEE2B}" type="sibTrans" cxnId="{2504E5B1-42AD-4537-AE7B-E8CC53D55D6D}">
      <dgm:prSet/>
      <dgm:spPr/>
      <dgm:t>
        <a:bodyPr/>
        <a:lstStyle/>
        <a:p>
          <a:endParaRPr lang="ru-RU"/>
        </a:p>
      </dgm:t>
    </dgm:pt>
    <dgm:pt modelId="{61890663-CB8F-462B-9C06-DDA1C23F06BE}">
      <dgm:prSet/>
      <dgm:spPr/>
      <dgm:t>
        <a:bodyPr/>
        <a:lstStyle/>
        <a:p>
          <a:pPr algn="just"/>
          <a:r>
            <a:rPr lang="ru-RU" dirty="0" smtClean="0">
              <a:solidFill>
                <a:srgbClr val="002060"/>
              </a:solidFill>
            </a:rPr>
            <a:t>Проведены курсы директоров и педагогов дополнительного образования Чеченской Республики</a:t>
          </a:r>
          <a:endParaRPr lang="ru-RU" dirty="0">
            <a:solidFill>
              <a:srgbClr val="002060"/>
            </a:solidFill>
          </a:endParaRPr>
        </a:p>
      </dgm:t>
    </dgm:pt>
    <dgm:pt modelId="{6FAB2906-5F09-45FA-A197-750854CB766D}" type="parTrans" cxnId="{7304108F-9BEC-4E2D-B944-461E310C4765}">
      <dgm:prSet/>
      <dgm:spPr/>
      <dgm:t>
        <a:bodyPr/>
        <a:lstStyle/>
        <a:p>
          <a:endParaRPr lang="ru-RU"/>
        </a:p>
      </dgm:t>
    </dgm:pt>
    <dgm:pt modelId="{9E6DF94F-9D97-4FF0-B6D3-DF5C3D5B7426}" type="sibTrans" cxnId="{7304108F-9BEC-4E2D-B944-461E310C4765}">
      <dgm:prSet/>
      <dgm:spPr/>
      <dgm:t>
        <a:bodyPr/>
        <a:lstStyle/>
        <a:p>
          <a:endParaRPr lang="ru-RU"/>
        </a:p>
      </dgm:t>
    </dgm:pt>
    <dgm:pt modelId="{310A3C2F-963F-47DA-A681-2A313890CB54}">
      <dgm:prSet/>
      <dgm:spPr/>
      <dgm:t>
        <a:bodyPr/>
        <a:lstStyle/>
        <a:p>
          <a:pPr algn="just"/>
          <a:r>
            <a:rPr lang="ru-RU" dirty="0" smtClean="0">
              <a:solidFill>
                <a:srgbClr val="002060"/>
              </a:solidFill>
            </a:rPr>
            <a:t>Организованно взаимодействие всех участников приоритетного проекта «Доступное дополнительное образование для детей в Чеченской Республике</a:t>
          </a:r>
          <a:r>
            <a:rPr lang="ru-RU" dirty="0" smtClean="0"/>
            <a:t>»</a:t>
          </a:r>
          <a:endParaRPr lang="ru-RU" dirty="0"/>
        </a:p>
      </dgm:t>
    </dgm:pt>
    <dgm:pt modelId="{E909B9E0-DDBF-4A0E-A274-177374646092}" type="parTrans" cxnId="{82D43256-CEEB-4C14-AA22-68B39903F1AC}">
      <dgm:prSet/>
      <dgm:spPr/>
      <dgm:t>
        <a:bodyPr/>
        <a:lstStyle/>
        <a:p>
          <a:endParaRPr lang="ru-RU"/>
        </a:p>
      </dgm:t>
    </dgm:pt>
    <dgm:pt modelId="{91E54963-D1A2-4614-AB65-BED6BCF8781C}" type="sibTrans" cxnId="{82D43256-CEEB-4C14-AA22-68B39903F1AC}">
      <dgm:prSet/>
      <dgm:spPr/>
      <dgm:t>
        <a:bodyPr/>
        <a:lstStyle/>
        <a:p>
          <a:endParaRPr lang="ru-RU"/>
        </a:p>
      </dgm:t>
    </dgm:pt>
    <dgm:pt modelId="{7077B35B-BD76-48EF-BEA1-FC529D022161}" type="pres">
      <dgm:prSet presAssocID="{EFE5AA26-C0B8-4902-BE7D-5385E21B52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B597DF-5671-4676-9F63-81D0B79C4509}" type="pres">
      <dgm:prSet presAssocID="{310A3C2F-963F-47DA-A681-2A313890CB54}" presName="composite" presStyleCnt="0"/>
      <dgm:spPr/>
    </dgm:pt>
    <dgm:pt modelId="{5B285FF4-ACDF-4E82-B44C-B6AFF736B239}" type="pres">
      <dgm:prSet presAssocID="{310A3C2F-963F-47DA-A681-2A313890CB54}" presName="rect1" presStyleLbl="trAlignAcc1" presStyleIdx="0" presStyleCnt="4" custLinFactNeighborX="-2630" custLinFactNeighborY="-16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9352-16BB-4E67-A21F-84E9AD0C5678}" type="pres">
      <dgm:prSet presAssocID="{310A3C2F-963F-47DA-A681-2A313890CB54}" presName="rect2" presStyleLbl="fgImgPlace1" presStyleIdx="0" presStyleCnt="4" custLinFactNeighborX="-50" custLinFactNeighborY="-314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</dgm:spPr>
    </dgm:pt>
    <dgm:pt modelId="{81803865-345B-4971-994F-737FAC9C760E}" type="pres">
      <dgm:prSet presAssocID="{91E54963-D1A2-4614-AB65-BED6BCF8781C}" presName="sibTrans" presStyleCnt="0"/>
      <dgm:spPr/>
    </dgm:pt>
    <dgm:pt modelId="{E87AF45E-94B5-49E2-AEDF-1A7502D9B1E6}" type="pres">
      <dgm:prSet presAssocID="{FED1055B-ED41-407D-B2BF-F0E50D21D82E}" presName="composite" presStyleCnt="0"/>
      <dgm:spPr/>
    </dgm:pt>
    <dgm:pt modelId="{20378F69-7666-4DDE-A869-CF416DAE0CA0}" type="pres">
      <dgm:prSet presAssocID="{FED1055B-ED41-407D-B2BF-F0E50D21D82E}" presName="rect1" presStyleLbl="trAlignAcc1" presStyleIdx="1" presStyleCnt="4" custLinFactNeighborX="-2073" custLinFactNeighborY="50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BEA24-69BE-482D-A370-42D582A3DA1E}" type="pres">
      <dgm:prSet presAssocID="{FED1055B-ED41-407D-B2BF-F0E50D21D82E}" presName="rect2" presStyleLbl="fgImgPlace1" presStyleIdx="1" presStyleCnt="4" custScaleX="94039" custScaleY="91310" custLinFactNeighborX="-19737" custLinFactNeighborY="5174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1000" r="-91000"/>
          </a:stretch>
        </a:blipFill>
      </dgm:spPr>
    </dgm:pt>
    <dgm:pt modelId="{04897BC4-923B-4531-B803-ECF8B91DAAF9}" type="pres">
      <dgm:prSet presAssocID="{A79DFD9B-AE06-40EE-90A1-8CE7E13AEE2B}" presName="sibTrans" presStyleCnt="0"/>
      <dgm:spPr/>
    </dgm:pt>
    <dgm:pt modelId="{78E37503-FC70-48E8-ACCC-DD5770233D53}" type="pres">
      <dgm:prSet presAssocID="{5F626FF4-0F7A-4CFE-9774-C1EFA5D5523A}" presName="composite" presStyleCnt="0"/>
      <dgm:spPr/>
    </dgm:pt>
    <dgm:pt modelId="{4BE5AC6E-ED11-441B-BF38-D06A4816B89D}" type="pres">
      <dgm:prSet presAssocID="{5F626FF4-0F7A-4CFE-9774-C1EFA5D5523A}" presName="rect1" presStyleLbl="trAlignAcc1" presStyleIdx="2" presStyleCnt="4" custLinFactNeighborX="-56473" custLinFactNeighborY="38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C290C-0341-4B5B-AFF0-993C81B694C8}" type="pres">
      <dgm:prSet presAssocID="{5F626FF4-0F7A-4CFE-9774-C1EFA5D5523A}" presName="rect2" presStyleLbl="fgImgPlace1" presStyleIdx="2" presStyleCnt="4" custLinFactX="-100000" custLinFactNeighborX="-153360" custLinFactNeighborY="342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72E0866A-3BD2-48A6-A0E6-ACE5319DE004}" type="pres">
      <dgm:prSet presAssocID="{9541D3CB-E681-44EA-BA59-B39CEBBD0F5E}" presName="sibTrans" presStyleCnt="0"/>
      <dgm:spPr/>
    </dgm:pt>
    <dgm:pt modelId="{F393A524-ECFC-479D-A88C-964E1E154BAB}" type="pres">
      <dgm:prSet presAssocID="{61890663-CB8F-462B-9C06-DDA1C23F06BE}" presName="composite" presStyleCnt="0"/>
      <dgm:spPr/>
    </dgm:pt>
    <dgm:pt modelId="{22ECEE4C-2A21-4432-92D2-C38CB55CC7BA}" type="pres">
      <dgm:prSet presAssocID="{61890663-CB8F-462B-9C06-DDA1C23F06BE}" presName="rect1" presStyleLbl="trAlignAcc1" presStyleIdx="3" presStyleCnt="4" custLinFactNeighborX="54904" custLinFactNeighborY="2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69C83-6776-4ECF-8857-E0A746DFFBA4}" type="pres">
      <dgm:prSet presAssocID="{61890663-CB8F-462B-9C06-DDA1C23F06BE}" presName="rect2" presStyleLbl="fgImgPlace1" presStyleIdx="3" presStyleCnt="4" custLinFactX="100000" custLinFactNeighborX="147899" custLinFactNeighborY="1684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</dgm:ptLst>
  <dgm:cxnLst>
    <dgm:cxn modelId="{9DC8E767-E154-4A3F-8002-A6E526D77ED1}" srcId="{EFE5AA26-C0B8-4902-BE7D-5385E21B5283}" destId="{5F626FF4-0F7A-4CFE-9774-C1EFA5D5523A}" srcOrd="2" destOrd="0" parTransId="{3B0A268B-A08A-48C2-9D5D-30F0225D6D9C}" sibTransId="{9541D3CB-E681-44EA-BA59-B39CEBBD0F5E}"/>
    <dgm:cxn modelId="{82D43256-CEEB-4C14-AA22-68B39903F1AC}" srcId="{EFE5AA26-C0B8-4902-BE7D-5385E21B5283}" destId="{310A3C2F-963F-47DA-A681-2A313890CB54}" srcOrd="0" destOrd="0" parTransId="{E909B9E0-DDBF-4A0E-A274-177374646092}" sibTransId="{91E54963-D1A2-4614-AB65-BED6BCF8781C}"/>
    <dgm:cxn modelId="{799B57F3-1628-4DDB-800C-D0B7D23C198B}" type="presOf" srcId="{FED1055B-ED41-407D-B2BF-F0E50D21D82E}" destId="{20378F69-7666-4DDE-A869-CF416DAE0CA0}" srcOrd="0" destOrd="0" presId="urn:microsoft.com/office/officeart/2008/layout/PictureStrips"/>
    <dgm:cxn modelId="{1B99C4EA-3F43-44DE-8056-B6D9125F036B}" type="presOf" srcId="{310A3C2F-963F-47DA-A681-2A313890CB54}" destId="{5B285FF4-ACDF-4E82-B44C-B6AFF736B239}" srcOrd="0" destOrd="0" presId="urn:microsoft.com/office/officeart/2008/layout/PictureStrips"/>
    <dgm:cxn modelId="{7304108F-9BEC-4E2D-B944-461E310C4765}" srcId="{EFE5AA26-C0B8-4902-BE7D-5385E21B5283}" destId="{61890663-CB8F-462B-9C06-DDA1C23F06BE}" srcOrd="3" destOrd="0" parTransId="{6FAB2906-5F09-45FA-A197-750854CB766D}" sibTransId="{9E6DF94F-9D97-4FF0-B6D3-DF5C3D5B7426}"/>
    <dgm:cxn modelId="{9DFFAE3D-4CAD-4616-B75C-7534DBB62583}" type="presOf" srcId="{EFE5AA26-C0B8-4902-BE7D-5385E21B5283}" destId="{7077B35B-BD76-48EF-BEA1-FC529D022161}" srcOrd="0" destOrd="0" presId="urn:microsoft.com/office/officeart/2008/layout/PictureStrips"/>
    <dgm:cxn modelId="{67716DF2-9ED9-45AE-9229-1F33130F89BB}" type="presOf" srcId="{5F626FF4-0F7A-4CFE-9774-C1EFA5D5523A}" destId="{4BE5AC6E-ED11-441B-BF38-D06A4816B89D}" srcOrd="0" destOrd="0" presId="urn:microsoft.com/office/officeart/2008/layout/PictureStrips"/>
    <dgm:cxn modelId="{2504E5B1-42AD-4537-AE7B-E8CC53D55D6D}" srcId="{EFE5AA26-C0B8-4902-BE7D-5385E21B5283}" destId="{FED1055B-ED41-407D-B2BF-F0E50D21D82E}" srcOrd="1" destOrd="0" parTransId="{6CFB6995-E529-49CE-8286-CC44E5C474DB}" sibTransId="{A79DFD9B-AE06-40EE-90A1-8CE7E13AEE2B}"/>
    <dgm:cxn modelId="{A1C3CDE4-3011-4ADE-8F5E-0751AB8289FD}" type="presOf" srcId="{61890663-CB8F-462B-9C06-DDA1C23F06BE}" destId="{22ECEE4C-2A21-4432-92D2-C38CB55CC7BA}" srcOrd="0" destOrd="0" presId="urn:microsoft.com/office/officeart/2008/layout/PictureStrips"/>
    <dgm:cxn modelId="{EF5F24CD-F9F5-4DB7-A85B-361CD2A252C4}" type="presParOf" srcId="{7077B35B-BD76-48EF-BEA1-FC529D022161}" destId="{4DB597DF-5671-4676-9F63-81D0B79C4509}" srcOrd="0" destOrd="0" presId="urn:microsoft.com/office/officeart/2008/layout/PictureStrips"/>
    <dgm:cxn modelId="{29C300B2-0E4E-4914-B04E-64B39C7075BF}" type="presParOf" srcId="{4DB597DF-5671-4676-9F63-81D0B79C4509}" destId="{5B285FF4-ACDF-4E82-B44C-B6AFF736B239}" srcOrd="0" destOrd="0" presId="urn:microsoft.com/office/officeart/2008/layout/PictureStrips"/>
    <dgm:cxn modelId="{C860183E-4062-4164-8D70-A0332B42A7F1}" type="presParOf" srcId="{4DB597DF-5671-4676-9F63-81D0B79C4509}" destId="{36F99352-16BB-4E67-A21F-84E9AD0C5678}" srcOrd="1" destOrd="0" presId="urn:microsoft.com/office/officeart/2008/layout/PictureStrips"/>
    <dgm:cxn modelId="{37C13E08-D885-4C37-B65A-46DAF1F0E60C}" type="presParOf" srcId="{7077B35B-BD76-48EF-BEA1-FC529D022161}" destId="{81803865-345B-4971-994F-737FAC9C760E}" srcOrd="1" destOrd="0" presId="urn:microsoft.com/office/officeart/2008/layout/PictureStrips"/>
    <dgm:cxn modelId="{93EE9BE1-38F1-4887-82FF-C577FDA549F3}" type="presParOf" srcId="{7077B35B-BD76-48EF-BEA1-FC529D022161}" destId="{E87AF45E-94B5-49E2-AEDF-1A7502D9B1E6}" srcOrd="2" destOrd="0" presId="urn:microsoft.com/office/officeart/2008/layout/PictureStrips"/>
    <dgm:cxn modelId="{215EC086-2C3E-46C2-B61E-872B2431089B}" type="presParOf" srcId="{E87AF45E-94B5-49E2-AEDF-1A7502D9B1E6}" destId="{20378F69-7666-4DDE-A869-CF416DAE0CA0}" srcOrd="0" destOrd="0" presId="urn:microsoft.com/office/officeart/2008/layout/PictureStrips"/>
    <dgm:cxn modelId="{81D31B89-002B-40E1-BFBD-570816EC3F4D}" type="presParOf" srcId="{E87AF45E-94B5-49E2-AEDF-1A7502D9B1E6}" destId="{D47BEA24-69BE-482D-A370-42D582A3DA1E}" srcOrd="1" destOrd="0" presId="urn:microsoft.com/office/officeart/2008/layout/PictureStrips"/>
    <dgm:cxn modelId="{63D7EC5F-F9D3-4E4A-ADED-72A788DC94CC}" type="presParOf" srcId="{7077B35B-BD76-48EF-BEA1-FC529D022161}" destId="{04897BC4-923B-4531-B803-ECF8B91DAAF9}" srcOrd="3" destOrd="0" presId="urn:microsoft.com/office/officeart/2008/layout/PictureStrips"/>
    <dgm:cxn modelId="{4ADF4A7E-6B1E-4712-AFC8-A9344C846211}" type="presParOf" srcId="{7077B35B-BD76-48EF-BEA1-FC529D022161}" destId="{78E37503-FC70-48E8-ACCC-DD5770233D53}" srcOrd="4" destOrd="0" presId="urn:microsoft.com/office/officeart/2008/layout/PictureStrips"/>
    <dgm:cxn modelId="{0B899A89-1577-4459-8743-2BC688A8070E}" type="presParOf" srcId="{78E37503-FC70-48E8-ACCC-DD5770233D53}" destId="{4BE5AC6E-ED11-441B-BF38-D06A4816B89D}" srcOrd="0" destOrd="0" presId="urn:microsoft.com/office/officeart/2008/layout/PictureStrips"/>
    <dgm:cxn modelId="{B11CEE26-341D-416F-BA68-949AE661E88E}" type="presParOf" srcId="{78E37503-FC70-48E8-ACCC-DD5770233D53}" destId="{912C290C-0341-4B5B-AFF0-993C81B694C8}" srcOrd="1" destOrd="0" presId="urn:microsoft.com/office/officeart/2008/layout/PictureStrips"/>
    <dgm:cxn modelId="{373F7861-760B-42F8-A928-EEDE317C4416}" type="presParOf" srcId="{7077B35B-BD76-48EF-BEA1-FC529D022161}" destId="{72E0866A-3BD2-48A6-A0E6-ACE5319DE004}" srcOrd="5" destOrd="0" presId="urn:microsoft.com/office/officeart/2008/layout/PictureStrips"/>
    <dgm:cxn modelId="{F53B321E-E452-4AB1-B161-21244F7FB12D}" type="presParOf" srcId="{7077B35B-BD76-48EF-BEA1-FC529D022161}" destId="{F393A524-ECFC-479D-A88C-964E1E154BAB}" srcOrd="6" destOrd="0" presId="urn:microsoft.com/office/officeart/2008/layout/PictureStrips"/>
    <dgm:cxn modelId="{17E90407-29DC-4F32-AFD4-AB2C42ED26C9}" type="presParOf" srcId="{F393A524-ECFC-479D-A88C-964E1E154BAB}" destId="{22ECEE4C-2A21-4432-92D2-C38CB55CC7BA}" srcOrd="0" destOrd="0" presId="urn:microsoft.com/office/officeart/2008/layout/PictureStrips"/>
    <dgm:cxn modelId="{FC6D8DF2-373F-4931-B490-6A46F5D1CD7D}" type="presParOf" srcId="{F393A524-ECFC-479D-A88C-964E1E154BAB}" destId="{56969C83-6776-4ECF-8857-E0A746DFFBA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DFF113-D59B-4B61-875D-66893B3DEA5F}" type="doc">
      <dgm:prSet loTypeId="urn:microsoft.com/office/officeart/2009/3/layout/StepUp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3A9E22-65EF-4FC6-B1A2-EA05B5EC31D7}">
      <dgm:prSet phldrT="[Текст]" custT="1"/>
      <dgm:spPr/>
      <dgm:t>
        <a:bodyPr/>
        <a:lstStyle/>
        <a:p>
          <a:pPr algn="ctr"/>
          <a:r>
            <a:rPr lang="ru-RU" sz="1600" b="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Проведены обучающие семинары с директорами и педагогами по внедрению системы персонифицированного финансирования</a:t>
          </a:r>
          <a:endParaRPr lang="ru-RU" sz="1600" b="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771E47-9091-4B9B-A413-ACC8BA6C298B}" type="parTrans" cxnId="{768B240E-F9E2-43F7-B4DE-250C9F508F85}">
      <dgm:prSet/>
      <dgm:spPr/>
      <dgm:t>
        <a:bodyPr/>
        <a:lstStyle/>
        <a:p>
          <a:endParaRPr lang="ru-RU"/>
        </a:p>
      </dgm:t>
    </dgm:pt>
    <dgm:pt modelId="{C2C99244-A8DE-423B-8657-9469D611B8C3}" type="sibTrans" cxnId="{768B240E-F9E2-43F7-B4DE-250C9F508F85}">
      <dgm:prSet/>
      <dgm:spPr/>
      <dgm:t>
        <a:bodyPr/>
        <a:lstStyle/>
        <a:p>
          <a:endParaRPr lang="ru-RU"/>
        </a:p>
      </dgm:t>
    </dgm:pt>
    <dgm:pt modelId="{128F4038-ADFE-4AFE-9C40-26049E7E8ACB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Разработан порядок внедрения персонифицированного финансирования</a:t>
          </a:r>
        </a:p>
        <a:p>
          <a:pPr algn="ctr"/>
          <a:r>
            <a:rPr lang="ru-RU" sz="18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 </a:t>
          </a:r>
          <a:endParaRPr lang="ru-RU" sz="1800" dirty="0">
            <a:solidFill>
              <a:schemeClr val="accent4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6F027B3-84BB-4F1D-A70E-D8410022CEEA}" type="parTrans" cxnId="{BE070BD9-876A-4582-935A-0EBCADD8F54F}">
      <dgm:prSet/>
      <dgm:spPr/>
      <dgm:t>
        <a:bodyPr/>
        <a:lstStyle/>
        <a:p>
          <a:endParaRPr lang="ru-RU"/>
        </a:p>
      </dgm:t>
    </dgm:pt>
    <dgm:pt modelId="{E4BC9753-2AD3-46A1-81BF-D7409F6A9E5D}" type="sibTrans" cxnId="{BE070BD9-876A-4582-935A-0EBCADD8F54F}">
      <dgm:prSet/>
      <dgm:spPr/>
      <dgm:t>
        <a:bodyPr/>
        <a:lstStyle/>
        <a:p>
          <a:endParaRPr lang="ru-RU"/>
        </a:p>
      </dgm:t>
    </dgm:pt>
    <dgm:pt modelId="{610159E1-4A4E-4028-9A7A-52462CB9C72B}">
      <dgm:prSet phldrT="[Текст]" custT="1"/>
      <dgm:spPr/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Разработан и внедрен в навигатор модуль персонифицированного финансирования</a:t>
          </a:r>
        </a:p>
        <a:p>
          <a:pPr algn="l"/>
          <a:endParaRPr lang="ru-RU" sz="18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algn="l"/>
          <a:endParaRPr lang="ru-RU" sz="1500" dirty="0"/>
        </a:p>
      </dgm:t>
    </dgm:pt>
    <dgm:pt modelId="{357DB836-9012-4B13-8FA1-501C806274D4}" type="parTrans" cxnId="{D10215D9-107A-4D9D-9DD8-839F30005567}">
      <dgm:prSet/>
      <dgm:spPr/>
      <dgm:t>
        <a:bodyPr/>
        <a:lstStyle/>
        <a:p>
          <a:endParaRPr lang="ru-RU"/>
        </a:p>
      </dgm:t>
    </dgm:pt>
    <dgm:pt modelId="{2CCAD1CE-61E3-4969-9703-F90AF7530535}" type="sibTrans" cxnId="{D10215D9-107A-4D9D-9DD8-839F30005567}">
      <dgm:prSet/>
      <dgm:spPr/>
      <dgm:t>
        <a:bodyPr/>
        <a:lstStyle/>
        <a:p>
          <a:endParaRPr lang="ru-RU"/>
        </a:p>
      </dgm:t>
    </dgm:pt>
    <dgm:pt modelId="{273AFAB3-89DE-4135-907A-CAE31590B31F}" type="pres">
      <dgm:prSet presAssocID="{31DFF113-D59B-4B61-875D-66893B3DEA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DD816CD-8B68-433F-A525-37FE4FAFA637}" type="pres">
      <dgm:prSet presAssocID="{A73A9E22-65EF-4FC6-B1A2-EA05B5EC31D7}" presName="composite" presStyleCnt="0"/>
      <dgm:spPr/>
    </dgm:pt>
    <dgm:pt modelId="{2A73F03B-E2D1-47D3-8746-0B032D246329}" type="pres">
      <dgm:prSet presAssocID="{A73A9E22-65EF-4FC6-B1A2-EA05B5EC31D7}" presName="LShape" presStyleLbl="alignNode1" presStyleIdx="0" presStyleCnt="5"/>
      <dgm:spPr/>
    </dgm:pt>
    <dgm:pt modelId="{0E21F18D-AAC8-4CD5-A2F6-27832CEF8D3C}" type="pres">
      <dgm:prSet presAssocID="{A73A9E22-65EF-4FC6-B1A2-EA05B5EC31D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5B6EF-52C0-4BF1-AC89-5F58EF70C6E9}" type="pres">
      <dgm:prSet presAssocID="{A73A9E22-65EF-4FC6-B1A2-EA05B5EC31D7}" presName="Triangle" presStyleLbl="alignNode1" presStyleIdx="1" presStyleCnt="5"/>
      <dgm:spPr/>
    </dgm:pt>
    <dgm:pt modelId="{A4E460AF-E24A-4644-B42E-DF0EDBBA80D3}" type="pres">
      <dgm:prSet presAssocID="{C2C99244-A8DE-423B-8657-9469D611B8C3}" presName="sibTrans" presStyleCnt="0"/>
      <dgm:spPr/>
    </dgm:pt>
    <dgm:pt modelId="{2BE841A9-B022-47BA-9ABC-4DF58110A8E6}" type="pres">
      <dgm:prSet presAssocID="{C2C99244-A8DE-423B-8657-9469D611B8C3}" presName="space" presStyleCnt="0"/>
      <dgm:spPr/>
    </dgm:pt>
    <dgm:pt modelId="{2E97DACB-6358-4411-9E4B-132C4CF0353E}" type="pres">
      <dgm:prSet presAssocID="{128F4038-ADFE-4AFE-9C40-26049E7E8ACB}" presName="composite" presStyleCnt="0"/>
      <dgm:spPr/>
    </dgm:pt>
    <dgm:pt modelId="{9AC8B828-5475-4FB0-8AEE-9FDA24D990BB}" type="pres">
      <dgm:prSet presAssocID="{128F4038-ADFE-4AFE-9C40-26049E7E8ACB}" presName="LShape" presStyleLbl="alignNode1" presStyleIdx="2" presStyleCnt="5"/>
      <dgm:spPr/>
    </dgm:pt>
    <dgm:pt modelId="{A2328F26-37F3-4E5A-91A8-832799231250}" type="pres">
      <dgm:prSet presAssocID="{128F4038-ADFE-4AFE-9C40-26049E7E8AC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6C24D7-66CE-4BBC-8EFC-FE2AE59835BE}" type="pres">
      <dgm:prSet presAssocID="{128F4038-ADFE-4AFE-9C40-26049E7E8ACB}" presName="Triangle" presStyleLbl="alignNode1" presStyleIdx="3" presStyleCnt="5"/>
      <dgm:spPr/>
    </dgm:pt>
    <dgm:pt modelId="{A0DB8A13-A9FB-40D8-A731-BC3A07340CD3}" type="pres">
      <dgm:prSet presAssocID="{E4BC9753-2AD3-46A1-81BF-D7409F6A9E5D}" presName="sibTrans" presStyleCnt="0"/>
      <dgm:spPr/>
    </dgm:pt>
    <dgm:pt modelId="{DAA8C899-F394-42B3-85FE-7CE34882732F}" type="pres">
      <dgm:prSet presAssocID="{E4BC9753-2AD3-46A1-81BF-D7409F6A9E5D}" presName="space" presStyleCnt="0"/>
      <dgm:spPr/>
    </dgm:pt>
    <dgm:pt modelId="{1051632A-56E1-499A-BDB8-9D20A11D726A}" type="pres">
      <dgm:prSet presAssocID="{610159E1-4A4E-4028-9A7A-52462CB9C72B}" presName="composite" presStyleCnt="0"/>
      <dgm:spPr/>
    </dgm:pt>
    <dgm:pt modelId="{9B291588-1D90-409D-8E49-5C3CB63800B6}" type="pres">
      <dgm:prSet presAssocID="{610159E1-4A4E-4028-9A7A-52462CB9C72B}" presName="LShape" presStyleLbl="alignNode1" presStyleIdx="4" presStyleCnt="5"/>
      <dgm:spPr/>
      <dgm:t>
        <a:bodyPr/>
        <a:lstStyle/>
        <a:p>
          <a:endParaRPr lang="ru-RU"/>
        </a:p>
      </dgm:t>
    </dgm:pt>
    <dgm:pt modelId="{CF4FA42D-5B5F-49E8-A995-FB5D963B4E08}" type="pres">
      <dgm:prSet presAssocID="{610159E1-4A4E-4028-9A7A-52462CB9C72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790C4-BE77-4FD1-B917-F817D86FF9A3}" type="presOf" srcId="{128F4038-ADFE-4AFE-9C40-26049E7E8ACB}" destId="{A2328F26-37F3-4E5A-91A8-832799231250}" srcOrd="0" destOrd="0" presId="urn:microsoft.com/office/officeart/2009/3/layout/StepUpProcess"/>
    <dgm:cxn modelId="{8B1DDD4D-22E1-43E7-B98E-671854E55448}" type="presOf" srcId="{A73A9E22-65EF-4FC6-B1A2-EA05B5EC31D7}" destId="{0E21F18D-AAC8-4CD5-A2F6-27832CEF8D3C}" srcOrd="0" destOrd="0" presId="urn:microsoft.com/office/officeart/2009/3/layout/StepUpProcess"/>
    <dgm:cxn modelId="{D10215D9-107A-4D9D-9DD8-839F30005567}" srcId="{31DFF113-D59B-4B61-875D-66893B3DEA5F}" destId="{610159E1-4A4E-4028-9A7A-52462CB9C72B}" srcOrd="2" destOrd="0" parTransId="{357DB836-9012-4B13-8FA1-501C806274D4}" sibTransId="{2CCAD1CE-61E3-4969-9703-F90AF7530535}"/>
    <dgm:cxn modelId="{768B240E-F9E2-43F7-B4DE-250C9F508F85}" srcId="{31DFF113-D59B-4B61-875D-66893B3DEA5F}" destId="{A73A9E22-65EF-4FC6-B1A2-EA05B5EC31D7}" srcOrd="0" destOrd="0" parTransId="{B5771E47-9091-4B9B-A413-ACC8BA6C298B}" sibTransId="{C2C99244-A8DE-423B-8657-9469D611B8C3}"/>
    <dgm:cxn modelId="{DC0F4DA1-058F-442A-AD4E-53145D176BF0}" type="presOf" srcId="{610159E1-4A4E-4028-9A7A-52462CB9C72B}" destId="{CF4FA42D-5B5F-49E8-A995-FB5D963B4E08}" srcOrd="0" destOrd="0" presId="urn:microsoft.com/office/officeart/2009/3/layout/StepUpProcess"/>
    <dgm:cxn modelId="{BE070BD9-876A-4582-935A-0EBCADD8F54F}" srcId="{31DFF113-D59B-4B61-875D-66893B3DEA5F}" destId="{128F4038-ADFE-4AFE-9C40-26049E7E8ACB}" srcOrd="1" destOrd="0" parTransId="{36F027B3-84BB-4F1D-A70E-D8410022CEEA}" sibTransId="{E4BC9753-2AD3-46A1-81BF-D7409F6A9E5D}"/>
    <dgm:cxn modelId="{1B4DF3B1-23DF-412F-BE33-DB49C4B5AABB}" type="presOf" srcId="{31DFF113-D59B-4B61-875D-66893B3DEA5F}" destId="{273AFAB3-89DE-4135-907A-CAE31590B31F}" srcOrd="0" destOrd="0" presId="urn:microsoft.com/office/officeart/2009/3/layout/StepUpProcess"/>
    <dgm:cxn modelId="{B22FFA3F-1BB9-48C7-88AC-C313FE600EDD}" type="presParOf" srcId="{273AFAB3-89DE-4135-907A-CAE31590B31F}" destId="{0DD816CD-8B68-433F-A525-37FE4FAFA637}" srcOrd="0" destOrd="0" presId="urn:microsoft.com/office/officeart/2009/3/layout/StepUpProcess"/>
    <dgm:cxn modelId="{DBA14CB9-D6FB-47E2-9BAC-F4F2F4816550}" type="presParOf" srcId="{0DD816CD-8B68-433F-A525-37FE4FAFA637}" destId="{2A73F03B-E2D1-47D3-8746-0B032D246329}" srcOrd="0" destOrd="0" presId="urn:microsoft.com/office/officeart/2009/3/layout/StepUpProcess"/>
    <dgm:cxn modelId="{BEFC1851-E9DF-4B93-8700-377537DE82A1}" type="presParOf" srcId="{0DD816CD-8B68-433F-A525-37FE4FAFA637}" destId="{0E21F18D-AAC8-4CD5-A2F6-27832CEF8D3C}" srcOrd="1" destOrd="0" presId="urn:microsoft.com/office/officeart/2009/3/layout/StepUpProcess"/>
    <dgm:cxn modelId="{27969E15-D958-42DB-BB2D-A76DA2F3413D}" type="presParOf" srcId="{0DD816CD-8B68-433F-A525-37FE4FAFA637}" destId="{8A45B6EF-52C0-4BF1-AC89-5F58EF70C6E9}" srcOrd="2" destOrd="0" presId="urn:microsoft.com/office/officeart/2009/3/layout/StepUpProcess"/>
    <dgm:cxn modelId="{6F0A5E6A-7F49-4F40-BE9C-ADAA261E297C}" type="presParOf" srcId="{273AFAB3-89DE-4135-907A-CAE31590B31F}" destId="{A4E460AF-E24A-4644-B42E-DF0EDBBA80D3}" srcOrd="1" destOrd="0" presId="urn:microsoft.com/office/officeart/2009/3/layout/StepUpProcess"/>
    <dgm:cxn modelId="{90A3C053-C74F-432E-B464-4137A8EF1493}" type="presParOf" srcId="{A4E460AF-E24A-4644-B42E-DF0EDBBA80D3}" destId="{2BE841A9-B022-47BA-9ABC-4DF58110A8E6}" srcOrd="0" destOrd="0" presId="urn:microsoft.com/office/officeart/2009/3/layout/StepUpProcess"/>
    <dgm:cxn modelId="{1E6233E0-C9BE-4759-B0BE-197F59B017FE}" type="presParOf" srcId="{273AFAB3-89DE-4135-907A-CAE31590B31F}" destId="{2E97DACB-6358-4411-9E4B-132C4CF0353E}" srcOrd="2" destOrd="0" presId="urn:microsoft.com/office/officeart/2009/3/layout/StepUpProcess"/>
    <dgm:cxn modelId="{B6158EA2-1619-451B-8365-D43017866D72}" type="presParOf" srcId="{2E97DACB-6358-4411-9E4B-132C4CF0353E}" destId="{9AC8B828-5475-4FB0-8AEE-9FDA24D990BB}" srcOrd="0" destOrd="0" presId="urn:microsoft.com/office/officeart/2009/3/layout/StepUpProcess"/>
    <dgm:cxn modelId="{EB08090E-2FD9-4BF4-BCB5-4475007351C8}" type="presParOf" srcId="{2E97DACB-6358-4411-9E4B-132C4CF0353E}" destId="{A2328F26-37F3-4E5A-91A8-832799231250}" srcOrd="1" destOrd="0" presId="urn:microsoft.com/office/officeart/2009/3/layout/StepUpProcess"/>
    <dgm:cxn modelId="{16083643-1650-4F55-94E8-CA1D561826F5}" type="presParOf" srcId="{2E97DACB-6358-4411-9E4B-132C4CF0353E}" destId="{A76C24D7-66CE-4BBC-8EFC-FE2AE59835BE}" srcOrd="2" destOrd="0" presId="urn:microsoft.com/office/officeart/2009/3/layout/StepUpProcess"/>
    <dgm:cxn modelId="{D492293A-72BB-4C8C-904C-58FD797A2808}" type="presParOf" srcId="{273AFAB3-89DE-4135-907A-CAE31590B31F}" destId="{A0DB8A13-A9FB-40D8-A731-BC3A07340CD3}" srcOrd="3" destOrd="0" presId="urn:microsoft.com/office/officeart/2009/3/layout/StepUpProcess"/>
    <dgm:cxn modelId="{A0971259-5F60-401B-B35F-77D2F80305B7}" type="presParOf" srcId="{A0DB8A13-A9FB-40D8-A731-BC3A07340CD3}" destId="{DAA8C899-F394-42B3-85FE-7CE34882732F}" srcOrd="0" destOrd="0" presId="urn:microsoft.com/office/officeart/2009/3/layout/StepUpProcess"/>
    <dgm:cxn modelId="{36822779-A86E-4415-AD01-DEE4F90B08DF}" type="presParOf" srcId="{273AFAB3-89DE-4135-907A-CAE31590B31F}" destId="{1051632A-56E1-499A-BDB8-9D20A11D726A}" srcOrd="4" destOrd="0" presId="urn:microsoft.com/office/officeart/2009/3/layout/StepUpProcess"/>
    <dgm:cxn modelId="{12C4248D-5D99-4466-BC19-2088E69E19E9}" type="presParOf" srcId="{1051632A-56E1-499A-BDB8-9D20A11D726A}" destId="{9B291588-1D90-409D-8E49-5C3CB63800B6}" srcOrd="0" destOrd="0" presId="urn:microsoft.com/office/officeart/2009/3/layout/StepUpProcess"/>
    <dgm:cxn modelId="{33F78726-274E-4F4A-8164-D2C895BD7D04}" type="presParOf" srcId="{1051632A-56E1-499A-BDB8-9D20A11D726A}" destId="{CF4FA42D-5B5F-49E8-A995-FB5D963B4E0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18A6D-7221-4247-8B85-F3C01DAC5B66}">
      <dsp:nvSpPr>
        <dsp:cNvPr id="0" name=""/>
        <dsp:cNvSpPr/>
      </dsp:nvSpPr>
      <dsp:spPr>
        <a:xfrm>
          <a:off x="734429" y="0"/>
          <a:ext cx="8323532" cy="489486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53CB0-8FCA-4F23-8B49-4EBFDE7695AB}">
      <dsp:nvSpPr>
        <dsp:cNvPr id="0" name=""/>
        <dsp:cNvSpPr/>
      </dsp:nvSpPr>
      <dsp:spPr>
        <a:xfrm>
          <a:off x="4900" y="1468458"/>
          <a:ext cx="2357250" cy="1957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Собрать команду специалистов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00479" y="1564037"/>
        <a:ext cx="2166092" cy="1766786"/>
      </dsp:txXfrm>
    </dsp:sp>
    <dsp:sp modelId="{0EFB86EE-5CD8-4FAE-A86E-F2F7EAEA2553}">
      <dsp:nvSpPr>
        <dsp:cNvPr id="0" name=""/>
        <dsp:cNvSpPr/>
      </dsp:nvSpPr>
      <dsp:spPr>
        <a:xfrm>
          <a:off x="2480013" y="1468458"/>
          <a:ext cx="2357250" cy="1957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Открыть площадку проектного офиса регионального модельного центра ЧР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2575592" y="1564037"/>
        <a:ext cx="2166092" cy="1766786"/>
      </dsp:txXfrm>
    </dsp:sp>
    <dsp:sp modelId="{546C624D-724F-4887-82FF-36C31BF7C1E6}">
      <dsp:nvSpPr>
        <dsp:cNvPr id="0" name=""/>
        <dsp:cNvSpPr/>
      </dsp:nvSpPr>
      <dsp:spPr>
        <a:xfrm>
          <a:off x="4955126" y="1468458"/>
          <a:ext cx="2357250" cy="1957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</a:rPr>
            <a:t>Наладить сетевое взаимодействие между всеми участниками проекта «Доступное дополнительное образование для детей в Чеченской Республике»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050705" y="1564037"/>
        <a:ext cx="2166092" cy="1766786"/>
      </dsp:txXfrm>
    </dsp:sp>
    <dsp:sp modelId="{82212AE6-F756-4538-90CF-823EF0A85E33}">
      <dsp:nvSpPr>
        <dsp:cNvPr id="0" name=""/>
        <dsp:cNvSpPr/>
      </dsp:nvSpPr>
      <dsp:spPr>
        <a:xfrm>
          <a:off x="7430239" y="1468458"/>
          <a:ext cx="2357250" cy="1957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FFFF00"/>
              </a:solidFill>
            </a:rPr>
            <a:t>Организовать деятельность РМЦ как «ядра» региональной системы дополнительного образования</a:t>
          </a:r>
          <a:endParaRPr lang="ru-RU" sz="1700" kern="1200" dirty="0">
            <a:solidFill>
              <a:srgbClr val="FFFF00"/>
            </a:solidFill>
          </a:endParaRPr>
        </a:p>
      </dsp:txBody>
      <dsp:txXfrm>
        <a:off x="7525818" y="1564037"/>
        <a:ext cx="2166092" cy="17667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74618-C2F2-4574-A827-6D758247F9D2}">
      <dsp:nvSpPr>
        <dsp:cNvPr id="0" name=""/>
        <dsp:cNvSpPr/>
      </dsp:nvSpPr>
      <dsp:spPr>
        <a:xfrm rot="5400000">
          <a:off x="4220332" y="-43178"/>
          <a:ext cx="2251411" cy="23392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cap="none" spc="0" dirty="0" smtClean="0">
              <a:ln w="0"/>
              <a:solidFill>
                <a:srgbClr val="00206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rPr>
            <a:t>Провести инвентаризацию инфраструктурных, материально-технических и кадровых ресурсов образовательных организаций различных типов</a:t>
          </a:r>
          <a:endParaRPr lang="ru-RU" sz="1100" b="0" kern="1200" cap="none" spc="0" dirty="0">
            <a:ln w="0"/>
            <a:solidFill>
              <a:srgbClr val="002060"/>
            </a:solidFill>
            <a:effectLst/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4566301" y="375957"/>
        <a:ext cx="1559474" cy="1500941"/>
      </dsp:txXfrm>
    </dsp:sp>
    <dsp:sp modelId="{BFFD6FE5-A8CF-4168-9A4C-7AB57115937C}">
      <dsp:nvSpPr>
        <dsp:cNvPr id="0" name=""/>
        <dsp:cNvSpPr/>
      </dsp:nvSpPr>
      <dsp:spPr>
        <a:xfrm>
          <a:off x="5798500" y="737817"/>
          <a:ext cx="1453805" cy="777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05CBB-6155-4200-A8FD-1CA10C6771BC}">
      <dsp:nvSpPr>
        <dsp:cNvPr id="0" name=""/>
        <dsp:cNvSpPr/>
      </dsp:nvSpPr>
      <dsp:spPr>
        <a:xfrm rot="5400000">
          <a:off x="1666244" y="-26870"/>
          <a:ext cx="2244283" cy="229802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22378" y="374047"/>
        <a:ext cx="1532015" cy="1496189"/>
      </dsp:txXfrm>
    </dsp:sp>
    <dsp:sp modelId="{F6D93A90-7606-46E4-A191-5116D251F3EC}">
      <dsp:nvSpPr>
        <dsp:cNvPr id="0" name=""/>
        <dsp:cNvSpPr/>
      </dsp:nvSpPr>
      <dsp:spPr>
        <a:xfrm rot="5400000">
          <a:off x="352703" y="1879208"/>
          <a:ext cx="2517865" cy="23168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Создать и запустить навигатор дополнительного образования ЧР</a:t>
          </a:r>
          <a:endParaRPr lang="ru-RU" sz="1400" kern="1200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823948" y="2181571"/>
        <a:ext cx="1575374" cy="1712085"/>
      </dsp:txXfrm>
    </dsp:sp>
    <dsp:sp modelId="{74568F46-086A-469A-AEDA-63EDFB7E7B3B}">
      <dsp:nvSpPr>
        <dsp:cNvPr id="0" name=""/>
        <dsp:cNvSpPr/>
      </dsp:nvSpPr>
      <dsp:spPr>
        <a:xfrm>
          <a:off x="2524846" y="2917689"/>
          <a:ext cx="1420315" cy="789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5F77C-37A0-4021-BB1F-C02F9E365126}">
      <dsp:nvSpPr>
        <dsp:cNvPr id="0" name=""/>
        <dsp:cNvSpPr/>
      </dsp:nvSpPr>
      <dsp:spPr>
        <a:xfrm rot="5400000">
          <a:off x="2829883" y="1893762"/>
          <a:ext cx="2508422" cy="229940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301658" y="2189907"/>
        <a:ext cx="1564871" cy="1707118"/>
      </dsp:txXfrm>
    </dsp:sp>
    <dsp:sp modelId="{3118CA42-635C-41F9-96E5-908D6D73780A}">
      <dsp:nvSpPr>
        <dsp:cNvPr id="0" name=""/>
        <dsp:cNvSpPr/>
      </dsp:nvSpPr>
      <dsp:spPr>
        <a:xfrm rot="5400000">
          <a:off x="5271554" y="1891915"/>
          <a:ext cx="2502149" cy="23066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rPr>
            <a:t>Запустить систему персонифицированного финансирования</a:t>
          </a:r>
          <a:endParaRPr lang="ru-RU" sz="1400" kern="1200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-5400000">
        <a:off x="5738729" y="2194892"/>
        <a:ext cx="1567798" cy="1700685"/>
      </dsp:txXfrm>
    </dsp:sp>
    <dsp:sp modelId="{58D4388E-B429-4FA0-9BFD-66538A245DC1}">
      <dsp:nvSpPr>
        <dsp:cNvPr id="0" name=""/>
        <dsp:cNvSpPr/>
      </dsp:nvSpPr>
      <dsp:spPr>
        <a:xfrm>
          <a:off x="5791573" y="5236887"/>
          <a:ext cx="1467659" cy="789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095DD-3C62-4FAD-B1C8-E69905FDEFED}">
      <dsp:nvSpPr>
        <dsp:cNvPr id="0" name=""/>
        <dsp:cNvSpPr/>
      </dsp:nvSpPr>
      <dsp:spPr>
        <a:xfrm rot="5400000">
          <a:off x="1607352" y="3919840"/>
          <a:ext cx="2518220" cy="23901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59624" y="4264816"/>
        <a:ext cx="1613675" cy="1700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85FF4-ACDF-4E82-B44C-B6AFF736B239}">
      <dsp:nvSpPr>
        <dsp:cNvPr id="0" name=""/>
        <dsp:cNvSpPr/>
      </dsp:nvSpPr>
      <dsp:spPr>
        <a:xfrm>
          <a:off x="74496" y="321685"/>
          <a:ext cx="4813392" cy="15041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835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2060"/>
              </a:solidFill>
            </a:rPr>
            <a:t>Организованно взаимодействие всех участников приоритетного проекта «Доступное дополнительное образование для детей в Чеченской Республике</a:t>
          </a:r>
          <a:r>
            <a:rPr lang="ru-RU" sz="1700" kern="1200" dirty="0" smtClean="0"/>
            <a:t>»</a:t>
          </a:r>
          <a:endParaRPr lang="ru-RU" sz="1700" kern="1200" dirty="0"/>
        </a:p>
      </dsp:txBody>
      <dsp:txXfrm>
        <a:off x="74496" y="321685"/>
        <a:ext cx="4813392" cy="1504185"/>
      </dsp:txXfrm>
    </dsp:sp>
    <dsp:sp modelId="{36F99352-16BB-4E67-A21F-84E9AD0C5678}">
      <dsp:nvSpPr>
        <dsp:cNvPr id="0" name=""/>
        <dsp:cNvSpPr/>
      </dsp:nvSpPr>
      <dsp:spPr>
        <a:xfrm>
          <a:off x="4" y="0"/>
          <a:ext cx="1052929" cy="1579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3000" r="-8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378F69-7666-4DDE-A869-CF416DAE0CA0}">
      <dsp:nvSpPr>
        <dsp:cNvPr id="0" name=""/>
        <dsp:cNvSpPr/>
      </dsp:nvSpPr>
      <dsp:spPr>
        <a:xfrm>
          <a:off x="5385764" y="1294049"/>
          <a:ext cx="4813392" cy="15041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835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2060"/>
              </a:solidFill>
            </a:rPr>
            <a:t>Запущен навигатор дополнительного образования детей Чеченской Республики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5385764" y="1294049"/>
        <a:ext cx="4813392" cy="1504185"/>
      </dsp:txXfrm>
    </dsp:sp>
    <dsp:sp modelId="{D47BEA24-69BE-482D-A370-42D582A3DA1E}">
      <dsp:nvSpPr>
        <dsp:cNvPr id="0" name=""/>
        <dsp:cNvSpPr/>
      </dsp:nvSpPr>
      <dsp:spPr>
        <a:xfrm>
          <a:off x="5108553" y="1197824"/>
          <a:ext cx="990164" cy="144214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1000" r="-91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5AC6E-ED11-441B-BF38-D06A4816B89D}">
      <dsp:nvSpPr>
        <dsp:cNvPr id="0" name=""/>
        <dsp:cNvSpPr/>
      </dsp:nvSpPr>
      <dsp:spPr>
        <a:xfrm>
          <a:off x="125050" y="3030766"/>
          <a:ext cx="4813392" cy="15041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835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2060"/>
              </a:solidFill>
            </a:rPr>
            <a:t>Проведена инвентаризация инфраструктурных, материально-технических и кадровых ресурсов образовательных организаций различных типов в Чеченской Республике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125050" y="3030766"/>
        <a:ext cx="4813392" cy="1504185"/>
      </dsp:txXfrm>
    </dsp:sp>
    <dsp:sp modelId="{912C290C-0341-4B5B-AFF0-993C81B694C8}">
      <dsp:nvSpPr>
        <dsp:cNvPr id="0" name=""/>
        <dsp:cNvSpPr/>
      </dsp:nvSpPr>
      <dsp:spPr>
        <a:xfrm>
          <a:off x="0" y="2780245"/>
          <a:ext cx="1052929" cy="15793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ECEE4C-2A21-4432-92D2-C38CB55CC7BA}">
      <dsp:nvSpPr>
        <dsp:cNvPr id="0" name=""/>
        <dsp:cNvSpPr/>
      </dsp:nvSpPr>
      <dsp:spPr>
        <a:xfrm>
          <a:off x="5486062" y="4389540"/>
          <a:ext cx="4813392" cy="15041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8835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2060"/>
              </a:solidFill>
            </a:rPr>
            <a:t>Проведены курсы директоров и педагогов дополнительного образования Чеченской Республики</a:t>
          </a:r>
          <a:endParaRPr lang="ru-RU" sz="1700" kern="1200" dirty="0">
            <a:solidFill>
              <a:srgbClr val="002060"/>
            </a:solidFill>
          </a:endParaRPr>
        </a:p>
      </dsp:txBody>
      <dsp:txXfrm>
        <a:off x="5486062" y="4389540"/>
        <a:ext cx="4813392" cy="1504185"/>
      </dsp:txXfrm>
    </dsp:sp>
    <dsp:sp modelId="{56969C83-6776-4ECF-8857-E0A746DFFBA4}">
      <dsp:nvSpPr>
        <dsp:cNvPr id="0" name=""/>
        <dsp:cNvSpPr/>
      </dsp:nvSpPr>
      <dsp:spPr>
        <a:xfrm>
          <a:off x="5252961" y="4399538"/>
          <a:ext cx="1052929" cy="157939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3F03B-E2D1-47D3-8746-0B032D246329}">
      <dsp:nvSpPr>
        <dsp:cNvPr id="0" name=""/>
        <dsp:cNvSpPr/>
      </dsp:nvSpPr>
      <dsp:spPr>
        <a:xfrm rot="5400000">
          <a:off x="496486" y="1698675"/>
          <a:ext cx="1481892" cy="246583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21F18D-AAC8-4CD5-A2F6-27832CEF8D3C}">
      <dsp:nvSpPr>
        <dsp:cNvPr id="0" name=""/>
        <dsp:cNvSpPr/>
      </dsp:nvSpPr>
      <dsp:spPr>
        <a:xfrm>
          <a:off x="249121" y="2435429"/>
          <a:ext cx="2226170" cy="195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Проведены обучающие семинары с директорами и педагогами по внедрению системы персонифицированного финансирования</a:t>
          </a:r>
          <a:endParaRPr lang="ru-RU" sz="1600" b="0" kern="1200" dirty="0">
            <a:solidFill>
              <a:schemeClr val="accent2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49121" y="2435429"/>
        <a:ext cx="2226170" cy="1951369"/>
      </dsp:txXfrm>
    </dsp:sp>
    <dsp:sp modelId="{8A45B6EF-52C0-4BF1-AC89-5F58EF70C6E9}">
      <dsp:nvSpPr>
        <dsp:cNvPr id="0" name=""/>
        <dsp:cNvSpPr/>
      </dsp:nvSpPr>
      <dsp:spPr>
        <a:xfrm>
          <a:off x="2055259" y="1517137"/>
          <a:ext cx="420032" cy="42003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C8B828-5475-4FB0-8AEE-9FDA24D990BB}">
      <dsp:nvSpPr>
        <dsp:cNvPr id="0" name=""/>
        <dsp:cNvSpPr/>
      </dsp:nvSpPr>
      <dsp:spPr>
        <a:xfrm rot="5400000">
          <a:off x="3221753" y="1024305"/>
          <a:ext cx="1481892" cy="246583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328F26-37F3-4E5A-91A8-832799231250}">
      <dsp:nvSpPr>
        <dsp:cNvPr id="0" name=""/>
        <dsp:cNvSpPr/>
      </dsp:nvSpPr>
      <dsp:spPr>
        <a:xfrm>
          <a:off x="2974389" y="1761058"/>
          <a:ext cx="2226170" cy="195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Разработан порядок внедрения персонифицированного финансирования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4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  </a:t>
          </a:r>
          <a:endParaRPr lang="ru-RU" sz="1800" kern="1200" dirty="0">
            <a:solidFill>
              <a:schemeClr val="accent4">
                <a:lumMod val="75000"/>
              </a:schemeClr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974389" y="1761058"/>
        <a:ext cx="2226170" cy="1951369"/>
      </dsp:txXfrm>
    </dsp:sp>
    <dsp:sp modelId="{A76C24D7-66CE-4BBC-8EFC-FE2AE59835BE}">
      <dsp:nvSpPr>
        <dsp:cNvPr id="0" name=""/>
        <dsp:cNvSpPr/>
      </dsp:nvSpPr>
      <dsp:spPr>
        <a:xfrm>
          <a:off x="4780527" y="842767"/>
          <a:ext cx="420032" cy="42003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291588-1D90-409D-8E49-5C3CB63800B6}">
      <dsp:nvSpPr>
        <dsp:cNvPr id="0" name=""/>
        <dsp:cNvSpPr/>
      </dsp:nvSpPr>
      <dsp:spPr>
        <a:xfrm rot="5400000">
          <a:off x="5947021" y="349935"/>
          <a:ext cx="1481892" cy="246583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4FA42D-5B5F-49E8-A995-FB5D963B4E08}">
      <dsp:nvSpPr>
        <dsp:cNvPr id="0" name=""/>
        <dsp:cNvSpPr/>
      </dsp:nvSpPr>
      <dsp:spPr>
        <a:xfrm>
          <a:off x="5699656" y="1086688"/>
          <a:ext cx="2226170" cy="19513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rPr>
            <a:t>Разработан и внедрен в навигатор модуль персонифицированного финансирования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Verdana" panose="020B0604030504040204" pitchFamily="34" charset="0"/>
            <a:ea typeface="Verdana" panose="020B060403050404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5699656" y="1086688"/>
        <a:ext cx="2226170" cy="1951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7776A-3FE2-4B69-83EF-9A44A82EB4BE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53985-7C37-4AA7-9BA8-CB8D733570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0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011" y="2427315"/>
            <a:ext cx="9501447" cy="3150523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Реализация проекта «Доступное дополнительное образование для детей в Чеченской Республике»</a:t>
            </a:r>
            <a:endParaRPr lang="ru-RU" sz="4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993" y="74815"/>
            <a:ext cx="1766928" cy="18489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311" y="374757"/>
            <a:ext cx="1305798" cy="13057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374757"/>
            <a:ext cx="2597823" cy="1470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4276" y="1554480"/>
            <a:ext cx="272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Arial Black" panose="020B0A04020102020204" pitchFamily="34" charset="0"/>
              </a:rPr>
              <a:t>Министерство образования и науки Чеченской Республики</a:t>
            </a:r>
            <a:endParaRPr lang="ru-RU" sz="9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9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34" y="290946"/>
            <a:ext cx="8744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Распоряжением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Правительства Чеченской Республики от 15.03.2018г. №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62-р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был создан Региональный модельный центр дополнительного образования детей Чеченской Республики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площадке ГБУ ДО «Республиканский центр детского (юношеского) технического творчества»</a:t>
            </a:r>
          </a:p>
          <a:p>
            <a:pPr algn="just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 короткий период была сформирована команда РМЦ Чеченской Республики и определены цели и задачи, составлен план работы на ближайший год.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113" y="290946"/>
            <a:ext cx="1149582" cy="12194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06" y="2540751"/>
            <a:ext cx="4256116" cy="28374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589" y="2279315"/>
            <a:ext cx="3399473" cy="22663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474" y="4058768"/>
            <a:ext cx="4147965" cy="276257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11" y="4142221"/>
            <a:ext cx="3923175" cy="261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45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3332" y="556952"/>
            <a:ext cx="8927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первый год работы определены основные цели:</a:t>
            </a:r>
            <a:endParaRPr lang="ru-RU" sz="3200" b="1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5228970"/>
              </p:ext>
            </p:extLst>
          </p:nvPr>
        </p:nvGraphicFramePr>
        <p:xfrm>
          <a:off x="149630" y="1343225"/>
          <a:ext cx="9792391" cy="4894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98727" y="414864"/>
            <a:ext cx="1146147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" y="632660"/>
            <a:ext cx="3416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Задачи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2018 год</a:t>
            </a:r>
            <a:endParaRPr lang="ru-R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1809000"/>
              </p:ext>
            </p:extLst>
          </p:nvPr>
        </p:nvGraphicFramePr>
        <p:xfrm>
          <a:off x="2111435" y="224443"/>
          <a:ext cx="9784080" cy="6891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0417" y="4073237"/>
            <a:ext cx="2304488" cy="2468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52456" y="756458"/>
            <a:ext cx="18204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Реализовать не менее 6 различных программ сотрудничества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9290" y="4474416"/>
            <a:ext cx="1986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Сформировать и внедрить в практику не менее 3х моделей обеспечения доступности образования для детей из сельской местности</a:t>
            </a:r>
            <a:endParaRPr lang="ru-RU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7018" y="2334835"/>
            <a:ext cx="19285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Сформировать современную систему сопровождения и развития совершенствования профессионального мастерства педагогических и управленческих кадров</a:t>
            </a:r>
            <a:endParaRPr lang="ru-RU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2455" y="4566748"/>
            <a:ext cx="18204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Для 7756 мест обновить условия получения дополнительного образования</a:t>
            </a:r>
            <a:endParaRPr lang="ru-RU" sz="1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85376" y="382385"/>
            <a:ext cx="1146147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53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3" y="885907"/>
            <a:ext cx="37407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Министерстве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образования и науки Чеченской Республики состоялось совещание по реализации Приоритетного проекта «Доступное дополнительное образование для детей».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301" y="259027"/>
            <a:ext cx="5840153" cy="32850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3937" y="549973"/>
            <a:ext cx="1146147" cy="12193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8061" y="4497186"/>
            <a:ext cx="4259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Проведены семинар-совещания </a:t>
            </a:r>
            <a:r>
              <a:rPr lang="ru-RU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 представителями муниципальных районов Чеченской Республики,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05" y="3598455"/>
            <a:ext cx="4733926" cy="315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40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504" y="383719"/>
            <a:ext cx="1146147" cy="1219306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567966"/>
              </p:ext>
            </p:extLst>
          </p:nvPr>
        </p:nvGraphicFramePr>
        <p:xfrm>
          <a:off x="266007" y="656705"/>
          <a:ext cx="10299469" cy="6201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53891" y="266007"/>
            <a:ext cx="4779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Удалось реализовать</a:t>
            </a:r>
            <a:endParaRPr lang="ru-RU" sz="3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08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755" y="333842"/>
            <a:ext cx="1146147" cy="1219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262" y="266007"/>
            <a:ext cx="88863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Идет реализация внедрения системы персонифицированного финансирования детей в Чеченской Республике</a:t>
            </a:r>
            <a:endParaRPr lang="ru-RU" sz="2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29232453"/>
              </p:ext>
            </p:extLst>
          </p:nvPr>
        </p:nvGraphicFramePr>
        <p:xfrm>
          <a:off x="166255" y="1346661"/>
          <a:ext cx="7930342" cy="522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03657" y="1346661"/>
            <a:ext cx="2391038" cy="17070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25526" y="1838227"/>
            <a:ext cx="2177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Определен пилотный муниципалитет – город Грозный.</a:t>
            </a:r>
          </a:p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Запуск с 1 октября 2018 г.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15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879" y="392031"/>
            <a:ext cx="1146147" cy="1219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2545" y="1737361"/>
            <a:ext cx="78887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СПАСИБО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ЗА </a:t>
            </a:r>
          </a:p>
          <a:p>
            <a:pPr algn="ctr"/>
            <a:r>
              <a:rPr lang="ru-RU" sz="66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ВНИМАНИЕ!</a:t>
            </a:r>
            <a:endParaRPr lang="ru-RU" sz="6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430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677</TotalTime>
  <Words>325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Trebuchet MS</vt:lpstr>
      <vt:lpstr>Verdana</vt:lpstr>
      <vt:lpstr>Wingdings 3</vt:lpstr>
      <vt:lpstr>Аспект</vt:lpstr>
      <vt:lpstr>Реализация проекта «Доступное дополнительное образование для детей в Чеченской Республике»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«Доступное дополнительное образование для детей в Чеченской Республике»</dc:title>
  <dc:creator>Пользователь Windows</dc:creator>
  <cp:lastModifiedBy>Пользователь Windows</cp:lastModifiedBy>
  <cp:revision>28</cp:revision>
  <dcterms:created xsi:type="dcterms:W3CDTF">2018-09-06T06:23:38Z</dcterms:created>
  <dcterms:modified xsi:type="dcterms:W3CDTF">2018-10-24T11:46:55Z</dcterms:modified>
</cp:coreProperties>
</file>