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8" r:id="rId3"/>
    <p:sldId id="269" r:id="rId4"/>
    <p:sldId id="271" r:id="rId5"/>
    <p:sldId id="281" r:id="rId6"/>
    <p:sldId id="282" r:id="rId7"/>
    <p:sldId id="272" r:id="rId8"/>
    <p:sldId id="276" r:id="rId9"/>
    <p:sldId id="277" r:id="rId10"/>
    <p:sldId id="279" r:id="rId11"/>
    <p:sldId id="263" r:id="rId12"/>
    <p:sldId id="280" r:id="rId13"/>
    <p:sldId id="260" r:id="rId14"/>
    <p:sldId id="264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628" autoAdjust="0"/>
  </p:normalViewPr>
  <p:slideViewPr>
    <p:cSldViewPr>
      <p:cViewPr>
        <p:scale>
          <a:sx n="77" d="100"/>
          <a:sy n="77" d="100"/>
        </p:scale>
        <p:origin x="-2604" y="-8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profmuseum" TargetMode="External"/><Relationship Id="rId7" Type="http://schemas.openxmlformats.org/officeDocument/2006/relationships/image" Target="../media/image19.jpeg"/><Relationship Id="rId2" Type="http://schemas.openxmlformats.org/officeDocument/2006/relationships/hyperlink" Target="http://profmuseum.spb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s://vk.com/professmuseum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2000" y="-13111"/>
            <a:ext cx="6858000" cy="990600"/>
          </a:xfrm>
        </p:spPr>
        <p:txBody>
          <a:bodyPr>
            <a:normAutofit fontScale="40000" lnSpcReduction="20000"/>
          </a:bodyPr>
          <a:lstStyle/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  <a:latin typeface="+mj-lt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Правительство Санкт-Петербурга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Комитет по образованию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ГБНОУ Дворец учащейся молодежи Санкт-Петербурга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268760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3600" dirty="0" smtClean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Музей </a:t>
            </a:r>
          </a:p>
          <a:p>
            <a:pPr lvl="0">
              <a:spcBef>
                <a:spcPct val="0"/>
              </a:spcBef>
            </a:pPr>
            <a:r>
              <a:rPr lang="ru-RU" sz="3600" dirty="0" smtClean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истории </a:t>
            </a:r>
          </a:p>
          <a:p>
            <a:pPr lvl="0">
              <a:spcBef>
                <a:spcPct val="0"/>
              </a:spcBef>
            </a:pPr>
            <a:r>
              <a:rPr lang="ru-RU" sz="3600" dirty="0" smtClean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профессионального образования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91680" y="5013176"/>
            <a:ext cx="66967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Катерина </a:t>
            </a:r>
            <a:r>
              <a:rPr lang="ru-RU" sz="14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Борисовна Косенкова</a:t>
            </a:r>
            <a:r>
              <a:rPr lang="ru-RU" sz="1400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</a:t>
            </a:r>
          </a:p>
          <a:p>
            <a:pPr algn="r"/>
            <a:r>
              <a:rPr lang="ru-RU" sz="1400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заместитель директора по музейно-выставочной деятельности,</a:t>
            </a:r>
          </a:p>
          <a:p>
            <a:pPr algn="r"/>
            <a:r>
              <a:rPr lang="ru-RU" sz="1400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заведующий музеем</a:t>
            </a:r>
          </a:p>
          <a:p>
            <a:pPr algn="r"/>
            <a:r>
              <a:rPr lang="ru-RU" sz="14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Екатерина Андреевна Фуганова</a:t>
            </a:r>
            <a:r>
              <a:rPr lang="ru-RU" sz="1400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</a:t>
            </a:r>
          </a:p>
          <a:p>
            <a:pPr algn="r"/>
            <a:r>
              <a:rPr lang="ru-RU" sz="1400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педагог-организатор отдела «Экспозиционно-выставочный центр» </a:t>
            </a:r>
            <a:endParaRPr lang="ru-RU" sz="1400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323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_EVC\Desktop\d11e896bc563f5e7a2cbbb07d70c28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840" y="1359932"/>
            <a:ext cx="5184576" cy="482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836712"/>
            <a:ext cx="7056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</a:rPr>
              <a:t>WorldSkills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</a:rPr>
              <a:t> 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</a:rPr>
              <a:t>+ </a:t>
            </a:r>
            <a:r>
              <a:rPr lang="en-US" sz="2800" b="1" dirty="0" err="1" smtClean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</a:rPr>
              <a:t>Abylimpics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</a:rPr>
              <a:t>в России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53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С диска Д\Катерина\МУЗЕЙ ПРОФТЕХ\2017_11_17 ЭКСПО\1111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33" y="3429001"/>
            <a:ext cx="4196859" cy="268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С диска Д\Катерина\МУЗЕЙ ПРОФТЕХ\2017_11_17 ЭКСПО\1111111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29001"/>
            <a:ext cx="4094045" cy="268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968" y="260648"/>
            <a:ext cx="5004048" cy="326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60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p.userapi.com/c851420/v851420948/15f25/Jr_QkLrBEx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52" y="1916832"/>
            <a:ext cx="4156223" cy="311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p.userapi.com/c851420/v851420948/15f38/WoXu77d7L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32355"/>
            <a:ext cx="4156222" cy="311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744" y="894263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</a:rPr>
              <a:t>Интерактивные занятия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0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3103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В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обобщенном ключе процесс развития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можно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разделить на:</a:t>
            </a:r>
          </a:p>
          <a:p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обеспечение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доступа к информационным платформам;</a:t>
            </a:r>
          </a:p>
          <a:p>
            <a:pPr lvl="0"/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введение основ использования сети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Интернет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и других видов цифровой связи;</a:t>
            </a:r>
          </a:p>
          <a:p>
            <a:pPr lvl="0"/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развитие доверия к технологиям и их уверенное использование, в том числе многоплатформенное.</a:t>
            </a:r>
          </a:p>
        </p:txBody>
      </p:sp>
      <p:pic>
        <p:nvPicPr>
          <p:cNvPr id="2051" name="Picture 3" descr="D:\С диска Д\Катерина\2015_2016 UCHEBN GOD\2015 Проект развития лагеря\5 WSR\22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2" y="3573016"/>
            <a:ext cx="3597275" cy="239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55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9752" y="1268760"/>
            <a:ext cx="6326088" cy="3886200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>
                <a:hlinkClick r:id="rId2"/>
              </a:rPr>
              <a:t>profmuseum.spb.ru</a:t>
            </a: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>
                <a:hlinkClick r:id="rId3"/>
              </a:rPr>
              <a:t>instagram.com/</a:t>
            </a:r>
            <a:r>
              <a:rPr lang="en-US" sz="4000" dirty="0" err="1" smtClean="0">
                <a:hlinkClick r:id="rId3"/>
              </a:rPr>
              <a:t>profmuseum</a:t>
            </a: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>
                <a:hlinkClick r:id="rId4"/>
              </a:rPr>
              <a:t>vk.com/</a:t>
            </a:r>
            <a:r>
              <a:rPr lang="en-US" sz="4000" dirty="0" err="1" smtClean="0">
                <a:hlinkClick r:id="rId4"/>
              </a:rPr>
              <a:t>professmuseum</a:t>
            </a:r>
            <a:endParaRPr lang="en-US" sz="4000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392136"/>
            <a:ext cx="612928" cy="6129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708920"/>
            <a:ext cx="595293" cy="5952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508" y="1908611"/>
            <a:ext cx="660228" cy="72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04664"/>
            <a:ext cx="5666580" cy="566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09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8092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</a:br>
            <a:r>
              <a:rPr lang="ru-RU" sz="6000" dirty="0">
                <a:solidFill>
                  <a:schemeClr val="tx1"/>
                </a:solidFill>
                <a:latin typeface="Calibri Light" panose="020F0302020204030204" pitchFamily="34" charset="0"/>
              </a:rPr>
              <a:t/>
            </a:r>
            <a:br>
              <a:rPr lang="ru-RU" sz="6000" dirty="0">
                <a:solidFill>
                  <a:schemeClr val="tx1"/>
                </a:solidFill>
                <a:latin typeface="Calibri Light" panose="020F0302020204030204" pitchFamily="34" charset="0"/>
              </a:rPr>
            </a:b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Calibri Light" panose="020F0302020204030204" pitchFamily="34" charset="0"/>
              </a:rPr>
              <a:t>Музей как информационная платформа</a:t>
            </a:r>
            <a:endParaRPr lang="ru-RU" sz="31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8700"/>
            <a:ext cx="3096344" cy="481504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139952" y="2132856"/>
            <a:ext cx="489654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</a:rPr>
              <a:t>б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</a:rPr>
              <a:t>есплатные ресурсы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</a:rPr>
              <a:t>единое структурированное пространство 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</a:rPr>
              <a:t>для обмена 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</a:rPr>
              <a:t>опытом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</a:rPr>
              <a:t>свободный 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</a:rPr>
              <a:t>равный доступ</a:t>
            </a:r>
            <a:r>
              <a:rPr lang="ru-RU" sz="2800" dirty="0">
                <a:latin typeface="Calibri Light" panose="020F0302020204030204" pitchFamily="34" charset="0"/>
              </a:rPr>
              <a:t> </a:t>
            </a:r>
            <a:endParaRPr lang="ru-RU" sz="2800" dirty="0" smtClean="0">
              <a:latin typeface="Calibri Light" panose="020F03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dirty="0">
              <a:latin typeface="Calibri Light" panose="020F03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dirty="0" smtClean="0">
              <a:latin typeface="Calibri Light" panose="020F03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dirty="0">
              <a:latin typeface="Calibri Light" panose="020F0302020204030204" pitchFamily="34" charset="0"/>
            </a:endParaRPr>
          </a:p>
          <a:p>
            <a:endParaRPr lang="ru-RU" sz="24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84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8208404" cy="547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09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8515693" cy="554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92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51909"/>
            <a:ext cx="4104456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70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0688"/>
            <a:ext cx="7007424" cy="525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078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3161"/>
            <a:ext cx="9144000" cy="517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2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_EVC\Downloads\IMG-2e2b8a8628e84e9edf878786821e7027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450" y="620688"/>
            <a:ext cx="4021766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0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650"/>
            <a:ext cx="91440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59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249</TotalTime>
  <Words>93</Words>
  <Application>Microsoft Office PowerPoint</Application>
  <PresentationFormat>Экран (4:3)</PresentationFormat>
  <Paragraphs>28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NewsPrint</vt:lpstr>
      <vt:lpstr>Презентация PowerPoint</vt:lpstr>
      <vt:lpstr>            Музей как информационная платформа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evc-1</dc:creator>
  <cp:lastModifiedBy>user</cp:lastModifiedBy>
  <cp:revision>54</cp:revision>
  <dcterms:created xsi:type="dcterms:W3CDTF">2017-11-15T14:00:56Z</dcterms:created>
  <dcterms:modified xsi:type="dcterms:W3CDTF">2018-10-29T08:20:56Z</dcterms:modified>
</cp:coreProperties>
</file>