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36" r:id="rId3"/>
    <p:sldId id="346" r:id="rId4"/>
    <p:sldId id="304" r:id="rId5"/>
    <p:sldId id="349" r:id="rId6"/>
    <p:sldId id="350" r:id="rId7"/>
    <p:sldId id="351" r:id="rId8"/>
    <p:sldId id="353" r:id="rId9"/>
    <p:sldId id="354" r:id="rId10"/>
    <p:sldId id="355" r:id="rId11"/>
    <p:sldId id="357" r:id="rId12"/>
    <p:sldId id="360" r:id="rId13"/>
    <p:sldId id="361" r:id="rId14"/>
    <p:sldId id="362" r:id="rId15"/>
    <p:sldId id="363" r:id="rId16"/>
    <p:sldId id="364" r:id="rId17"/>
    <p:sldId id="365" r:id="rId18"/>
    <p:sldId id="35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AE6"/>
    <a:srgbClr val="49E20C"/>
    <a:srgbClr val="FF9999"/>
    <a:srgbClr val="9FCDFF"/>
    <a:srgbClr val="FCEC8E"/>
    <a:srgbClr val="B0D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41" autoAdjust="0"/>
    <p:restoredTop sz="94671" autoAdjust="0"/>
  </p:normalViewPr>
  <p:slideViewPr>
    <p:cSldViewPr>
      <p:cViewPr>
        <p:scale>
          <a:sx n="55" d="100"/>
          <a:sy n="55" d="100"/>
        </p:scale>
        <p:origin x="-564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23418599327628E-2"/>
          <c:y val="8.0491294726356424E-2"/>
          <c:w val="0.35831651696734595"/>
          <c:h val="0.5983097553335687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3.5918728041143974E-2"/>
                  <c:y val="7.51677444357480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79F-4991-B7EA-4E6587ADB44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2966834685111323E-2"/>
                  <c:y val="-0.107502987973204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9F-4991-B7EA-4E6587ADB44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8681717139179284E-2"/>
                  <c:y val="3.038243334127630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79F-4991-B7EA-4E6587ADB44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4827287582432776E-2"/>
                  <c:y val="5.66530575026080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79F-4991-B7EA-4E6587ADB44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0258930240066831E-2"/>
                  <c:y val="0.105197770176719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79F-4991-B7EA-4E6587ADB44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Физкультурно-спортивная  - 5 объединений </c:v>
                </c:pt>
                <c:pt idx="1">
                  <c:v>Художественная  - 11 объединений </c:v>
                </c:pt>
                <c:pt idx="2">
                  <c:v>Социально-педагогическая  - 1 объединение </c:v>
                </c:pt>
                <c:pt idx="3">
                  <c:v>Техническая - 3 объединения </c:v>
                </c:pt>
                <c:pt idx="4">
                  <c:v>Туристско-краеведческая  - 2 объединения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11</c:v>
                </c:pt>
                <c:pt idx="2">
                  <c:v>1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79F-4991-B7EA-4E6587ADB4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39078859282706369"/>
          <c:y val="0.27146835348725662"/>
          <c:w val="0.60921137294154082"/>
          <c:h val="0.70436303029007163"/>
        </c:manualLayout>
      </c:layout>
      <c:overlay val="1"/>
    </c:legend>
    <c:plotVisOnly val="1"/>
    <c:dispBlanksAs val="zero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 w="38100"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31.10.2018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8.jpeg"/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6.jpeg"/><Relationship Id="rId5" Type="http://schemas.openxmlformats.org/officeDocument/2006/relationships/image" Target="../media/image15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" y="44624"/>
            <a:ext cx="2187692" cy="2035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14894" y="727195"/>
            <a:ext cx="7502176" cy="1129921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b="0" spc="1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гимназия №426 Санкт-Петербурга</a:t>
            </a:r>
            <a:br>
              <a:rPr lang="ru-RU" sz="2400" b="0" spc="1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1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дополнительного образования детей «Жемчужная россыпь»</a:t>
            </a:r>
            <a:endParaRPr lang="ru-RU" sz="2400" b="0" spc="1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Пользователь\Downloads\drago1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405" y="6314016"/>
            <a:ext cx="376489" cy="3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01518"/>
            <a:ext cx="466987" cy="46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Пользователь\Downloads\drago1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49" y="6061817"/>
            <a:ext cx="502071" cy="50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Пользователь\Downloads\drago1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52" y="6128129"/>
            <a:ext cx="356677" cy="3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Пользователь\Downloads\drago1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12" y="6036317"/>
            <a:ext cx="454251" cy="45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Пользователь\Downloads\drago1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63" y="6210316"/>
            <a:ext cx="480266" cy="4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Пользователь\Downloads\drago15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10316"/>
            <a:ext cx="353461" cy="3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4" y="6197068"/>
            <a:ext cx="484982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C:\Users\Пользователь\Downloads\drago1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44" y="6201237"/>
            <a:ext cx="376489" cy="3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7" y="6023527"/>
            <a:ext cx="466987" cy="46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23" y="6084289"/>
            <a:ext cx="484982" cy="484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4"/>
          <p:cNvSpPr txBox="1">
            <a:spLocks/>
          </p:cNvSpPr>
          <p:nvPr/>
        </p:nvSpPr>
        <p:spPr>
          <a:xfrm>
            <a:off x="24099" y="4696632"/>
            <a:ext cx="8940389" cy="9867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spc="1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spc="1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spc="1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ОДОД, методист - Внукова Светлана Сергеевна</a:t>
            </a:r>
            <a:endParaRPr lang="en-US" sz="2400" spc="1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spc="1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– Вахрушева Марина </a:t>
            </a:r>
            <a:r>
              <a:rPr lang="ru-RU" sz="2000" spc="1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spc="1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икторовна</a:t>
            </a:r>
            <a:endParaRPr lang="ru-RU" sz="2000" spc="1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-352552" y="2581510"/>
            <a:ext cx="9893104" cy="2412947"/>
          </a:xfrm>
          <a:prstGeom prst="rect">
            <a:avLst/>
          </a:prstGeom>
        </p:spPr>
        <p:txBody>
          <a:bodyPr vert="horz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3800" i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Развитие инженерного мышления </a:t>
            </a:r>
          </a:p>
          <a:p>
            <a:pPr marL="0" indent="0" algn="ctr">
              <a:buFont typeface="Wingdings 2"/>
              <a:buNone/>
            </a:pPr>
            <a:r>
              <a:rPr lang="ru-RU" sz="3800" i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отделении дополнительного </a:t>
            </a:r>
          </a:p>
          <a:p>
            <a:pPr marL="0" indent="0" algn="ctr">
              <a:buFont typeface="Wingdings 2"/>
              <a:buNone/>
            </a:pPr>
            <a:r>
              <a:rPr lang="ru-RU" sz="3800" i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образования детей</a:t>
            </a:r>
            <a:endParaRPr lang="ru-RU" sz="3800" i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8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41881"/>
            <a:ext cx="4234691" cy="260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" y="49515"/>
            <a:ext cx="1503784" cy="13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38928" y="402950"/>
            <a:ext cx="8100392" cy="90627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мероприятия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1" y="6312499"/>
            <a:ext cx="432357" cy="43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6" y="6374937"/>
            <a:ext cx="369919" cy="36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34" y="6443766"/>
            <a:ext cx="369054" cy="36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39" y="6528678"/>
            <a:ext cx="284142" cy="28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06" y="1886816"/>
            <a:ext cx="3024336" cy="20162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4"/>
          <a:stretch/>
        </p:blipFill>
        <p:spPr>
          <a:xfrm>
            <a:off x="614909" y="4430596"/>
            <a:ext cx="3533914" cy="20844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8" y="1564141"/>
            <a:ext cx="4764775" cy="26615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39" y="1900462"/>
            <a:ext cx="302433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4"/>
          <a:stretch/>
        </p:blipFill>
        <p:spPr>
          <a:xfrm>
            <a:off x="740742" y="4444242"/>
            <a:ext cx="3533914" cy="2084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1" y="1577787"/>
            <a:ext cx="4764775" cy="266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9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C:\Users\Пользователь\Desktop\ДЛЯ САЙТА 2\S Хоровое пение\9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03" y="1575400"/>
            <a:ext cx="1755750" cy="243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Пользователь\Desktop\ДЛЯ САЙТА 2\S ЭТЮД\09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30" y="1118367"/>
            <a:ext cx="1931982" cy="269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" y="49515"/>
            <a:ext cx="1503784" cy="13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62055" y="49515"/>
            <a:ext cx="8100392" cy="103626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1" y="6312499"/>
            <a:ext cx="432357" cy="43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6" y="6374937"/>
            <a:ext cx="369919" cy="36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34" y="6443766"/>
            <a:ext cx="369054" cy="36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39" y="6528678"/>
            <a:ext cx="284142" cy="28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Пользователь\Downloads\975861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347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Users\Пользователь\Desktop\фп\2015-05-15\001.bmp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1" y="1558037"/>
            <a:ext cx="2163579" cy="283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43" y="3071532"/>
            <a:ext cx="1812032" cy="65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68" y="3666405"/>
            <a:ext cx="2034486" cy="289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C:\Users\Пользователь\Desktop\ДЛЯ САЙТА 2\S Хоровое пение\8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539" y="4040420"/>
            <a:ext cx="1949048" cy="272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ДЛЯ САЙТА 2\S Окна Петербурга\0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58" y="4293096"/>
            <a:ext cx="2038684" cy="280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0" b="2243"/>
          <a:stretch/>
        </p:blipFill>
        <p:spPr>
          <a:xfrm>
            <a:off x="2750047" y="1085781"/>
            <a:ext cx="2235779" cy="3056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b="1701"/>
          <a:stretch/>
        </p:blipFill>
        <p:spPr>
          <a:xfrm>
            <a:off x="567028" y="3682771"/>
            <a:ext cx="2115422" cy="30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9756"/>
            <a:ext cx="8229600" cy="1143000"/>
          </a:xfrm>
        </p:spPr>
        <p:txBody>
          <a:bodyPr/>
          <a:lstStyle/>
          <a:p>
            <a:r>
              <a:rPr lang="ru-RU" dirty="0" smtClean="0"/>
              <a:t>Объединение </a:t>
            </a:r>
            <a:r>
              <a:rPr lang="ru-RU" dirty="0"/>
              <a:t>«</a:t>
            </a:r>
            <a:r>
              <a:rPr lang="ru-RU" dirty="0" err="1"/>
              <a:t>Лего</a:t>
            </a:r>
            <a:r>
              <a:rPr lang="ru-RU" dirty="0"/>
              <a:t>-робот»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332"/>
          <a:stretch/>
        </p:blipFill>
        <p:spPr>
          <a:xfrm>
            <a:off x="308609" y="2890868"/>
            <a:ext cx="4781789" cy="368230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518" y="1577571"/>
            <a:ext cx="4973882" cy="332305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4050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726" y="298400"/>
            <a:ext cx="8229600" cy="1143000"/>
          </a:xfrm>
        </p:spPr>
        <p:txBody>
          <a:bodyPr/>
          <a:lstStyle/>
          <a:p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68960"/>
            <a:ext cx="4581955" cy="305813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196752"/>
            <a:ext cx="4268133" cy="284542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585157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7809"/>
            <a:ext cx="8229600" cy="1143000"/>
          </a:xfrm>
        </p:spPr>
        <p:txBody>
          <a:bodyPr>
            <a:normAutofit fontScale="90000"/>
          </a:bodyPr>
          <a:lstStyle/>
          <a:p>
            <a:pPr marL="457200" lvl="0" indent="-431800">
              <a:spcBef>
                <a:spcPts val="640"/>
              </a:spcBef>
            </a:pPr>
            <a:r>
              <a:rPr lang="ru-RU" sz="3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1. Создание </a:t>
            </a:r>
            <a:r>
              <a:rPr lang="ru-RU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проблемной ситуации</a:t>
            </a: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ru-RU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5400" indent="0">
              <a:buNone/>
            </a:pP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5400" indent="0">
              <a:buNone/>
            </a:pPr>
            <a:endParaRPr lang="ru-RU" sz="2400" dirty="0" smtClean="0"/>
          </a:p>
          <a:p>
            <a:pPr marL="2540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63353"/>
            <a:ext cx="4559285" cy="325232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178" y="846138"/>
            <a:ext cx="5132352" cy="342156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1434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2.Мозговой </a:t>
            </a:r>
            <a:r>
              <a:rPr lang="ru-RU" dirty="0"/>
              <a:t>штурм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0130"/>
            <a:ext cx="8229600" cy="5440680"/>
          </a:xfrm>
        </p:spPr>
        <p:txBody>
          <a:bodyPr/>
          <a:lstStyle/>
          <a:p>
            <a:r>
              <a:rPr lang="ru-RU" dirty="0" smtClean="0"/>
              <a:t>А</a:t>
            </a:r>
            <a:r>
              <a:rPr lang="ru-RU" dirty="0"/>
              <a:t>) Предложения детей </a:t>
            </a:r>
          </a:p>
          <a:p>
            <a:r>
              <a:rPr lang="ru-RU" dirty="0"/>
              <a:t>Б) Сюжеты мультфильмов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25" t="20553" r="15000" b="4171"/>
          <a:stretch/>
        </p:blipFill>
        <p:spPr>
          <a:xfrm>
            <a:off x="1017270" y="2278641"/>
            <a:ext cx="7109459" cy="439648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13301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3. Практическая творческая деятельность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14" y="1600200"/>
            <a:ext cx="7136476" cy="4761283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325947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ru-RU" sz="3600" dirty="0"/>
              <a:t>4. Представление творческой работы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62" y="1510831"/>
            <a:ext cx="7419475" cy="495647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560082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7451" y="3697553"/>
            <a:ext cx="6196601" cy="134950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400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503784" cy="13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064548"/>
            <a:ext cx="606367" cy="60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57" y="6240399"/>
            <a:ext cx="453967" cy="45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6009223"/>
            <a:ext cx="656779" cy="65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8336" y="6178644"/>
            <a:ext cx="504378" cy="50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7977" y="6353085"/>
            <a:ext cx="351979" cy="35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Пользователь\Desktop\фото школы\гимназия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13" y="4724187"/>
            <a:ext cx="2365012" cy="1594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435893" y="4811042"/>
            <a:ext cx="56158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гимназия № 426 Санкт-Петербурга</a:t>
            </a:r>
          </a:p>
          <a:p>
            <a:pPr marL="45720" indent="0" algn="ctr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ОДОД «Жемчужная россыпь»</a:t>
            </a:r>
          </a:p>
          <a:p>
            <a:pPr marL="45720" indent="0" algn="ctr"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./факс: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417-41-97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ОДОД  417-43-64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7504" y="2536730"/>
            <a:ext cx="9036496" cy="2044398"/>
          </a:xfrm>
          <a:prstGeom prst="rect">
            <a:avLst/>
          </a:prstGeom>
        </p:spPr>
        <p:txBody>
          <a:bodyPr vert="horz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endParaRPr lang="ru-RU" sz="5400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02390" y="1946189"/>
            <a:ext cx="8811197" cy="1771347"/>
          </a:xfrm>
          <a:prstGeom prst="rect">
            <a:avLst/>
          </a:prstGeom>
        </p:spPr>
        <p:txBody>
          <a:bodyPr vert="horz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5400" i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Сделаем будущее вместе!</a:t>
            </a:r>
            <a:endParaRPr lang="ru-RU" sz="5400" i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65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293121"/>
            <a:ext cx="367220" cy="36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Круглая лента лицом вверх 10"/>
          <p:cNvSpPr/>
          <p:nvPr/>
        </p:nvSpPr>
        <p:spPr>
          <a:xfrm>
            <a:off x="575048" y="198603"/>
            <a:ext cx="8568952" cy="1646221"/>
          </a:xfrm>
          <a:prstGeom prst="ellipseRibbon2">
            <a:avLst>
              <a:gd name="adj1" fmla="val 25000"/>
              <a:gd name="adj2" fmla="val 71024"/>
              <a:gd name="adj3" fmla="val 125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" y="-8682"/>
            <a:ext cx="15478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2" y="5114064"/>
            <a:ext cx="2188161" cy="17149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48" y="6192601"/>
            <a:ext cx="601813" cy="56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051720" y="-35978"/>
            <a:ext cx="5616624" cy="135941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ОДОД </a:t>
            </a:r>
            <a:b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«Жемчужная россыпь»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6" y="2025368"/>
            <a:ext cx="4362228" cy="2908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32373"/>
            <a:ext cx="4494165" cy="2527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8297" y="49335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Победители «</a:t>
            </a:r>
            <a:r>
              <a:rPr lang="en-US" dirty="0" smtClean="0">
                <a:solidFill>
                  <a:schemeClr val="bg1">
                    <a:lumMod val="25000"/>
                  </a:schemeClr>
                </a:solidFill>
              </a:rPr>
              <a:t>Junior skills</a:t>
            </a:r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»</a:t>
            </a: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1141" y="3763041"/>
            <a:ext cx="390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Победители «Надежды </a:t>
            </a:r>
            <a:r>
              <a:rPr lang="en-US" dirty="0" smtClean="0">
                <a:solidFill>
                  <a:schemeClr val="bg1">
                    <a:lumMod val="25000"/>
                  </a:schemeClr>
                </a:solidFill>
              </a:rPr>
              <a:t>XXI </a:t>
            </a:r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века»</a:t>
            </a: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012" y="163612"/>
            <a:ext cx="7330503" cy="1282143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жемчужинки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5" y="6131274"/>
            <a:ext cx="527424" cy="52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5" y="331739"/>
            <a:ext cx="1526212" cy="142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6" y="6241705"/>
            <a:ext cx="431223" cy="43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85" y="6337330"/>
            <a:ext cx="317508" cy="317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59" y="6131274"/>
            <a:ext cx="527424" cy="52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515" y="6319240"/>
            <a:ext cx="353688" cy="35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-1116632" y="1944829"/>
            <a:ext cx="6595205" cy="2909929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3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объединения</a:t>
            </a:r>
            <a:br>
              <a:rPr lang="ru-RU" sz="3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478 учащихся</a:t>
            </a:r>
          </a:p>
          <a:p>
            <a:pPr algn="ctr">
              <a:lnSpc>
                <a:spcPct val="120000"/>
              </a:lnSpc>
            </a:pPr>
            <a:r>
              <a:rPr lang="ru-RU" sz="3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 групп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Grinch\Pictures\андерсен\andersen0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5" y="5014615"/>
            <a:ext cx="2205778" cy="126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85" y="3139635"/>
            <a:ext cx="2959198" cy="1612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7"/>
          <a:stretch/>
        </p:blipFill>
        <p:spPr>
          <a:xfrm>
            <a:off x="2739701" y="4571782"/>
            <a:ext cx="3748861" cy="21531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06" y="908720"/>
            <a:ext cx="4106666" cy="214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694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454" y="360658"/>
            <a:ext cx="8229600" cy="89418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5" y="6131274"/>
            <a:ext cx="527424" cy="52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" y="64766"/>
            <a:ext cx="1279078" cy="11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91655535"/>
              </p:ext>
            </p:extLst>
          </p:nvPr>
        </p:nvGraphicFramePr>
        <p:xfrm>
          <a:off x="643553" y="1484784"/>
          <a:ext cx="8015518" cy="453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6" y="6241705"/>
            <a:ext cx="431223" cy="43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85" y="6337330"/>
            <a:ext cx="317508" cy="317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59" y="6131274"/>
            <a:ext cx="527424" cy="52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515" y="6319240"/>
            <a:ext cx="353688" cy="35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433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17651" y="4286315"/>
            <a:ext cx="1623063" cy="245505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548680"/>
            <a:ext cx="6129762" cy="1238266"/>
          </a:xfrm>
        </p:spPr>
        <p:txBody>
          <a:bodyPr>
            <a:noAutofit/>
          </a:bodyPr>
          <a:lstStyle/>
          <a:p>
            <a:pPr marL="0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</a:p>
          <a:p>
            <a:pPr marL="0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«Бумажные истории»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5478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7" y="4182892"/>
            <a:ext cx="3847887" cy="25652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83" y="1952104"/>
            <a:ext cx="2329760" cy="20006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9269"/>
            <a:ext cx="1430189" cy="1993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46" y="1786946"/>
            <a:ext cx="3596654" cy="2655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557345"/>
            <a:ext cx="1768197" cy="21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8096893" cy="1224136"/>
          </a:xfrm>
        </p:spPr>
        <p:txBody>
          <a:bodyPr>
            <a:noAutofit/>
          </a:bodyPr>
          <a:lstStyle/>
          <a:p>
            <a:pPr marL="0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  </a:t>
            </a:r>
          </a:p>
          <a:p>
            <a:pPr marL="0" indent="4572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«Этюд»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5478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Пользователь\Desktop\ГРАМОТЫ111\S Окна Петербурга\DSC_15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4023"/>
            <a:ext cx="3718269" cy="281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43" y="3501008"/>
            <a:ext cx="4496493" cy="2997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53" y="4997135"/>
            <a:ext cx="2267744" cy="168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Пользователь\Desktop\2014-2015\РЕКЛАМА - копия\картинки ДЛЯ РЕКЛАМЫ\i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176">
            <a:off x="6978776" y="1455930"/>
            <a:ext cx="1755688" cy="1655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93582" y="404128"/>
            <a:ext cx="8096893" cy="129614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ctr">
              <a:spcBef>
                <a:spcPts val="0"/>
              </a:spcBef>
              <a:buFont typeface="Wingdings 2"/>
              <a:buNone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</a:t>
            </a:r>
          </a:p>
          <a:p>
            <a:pPr marL="0" indent="457200" algn="ctr">
              <a:spcBef>
                <a:spcPts val="0"/>
              </a:spcBef>
              <a:buFont typeface="Wingdings 2"/>
              <a:buNone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«Игрушечных дел мастера»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6295" r="12201"/>
          <a:stretch/>
        </p:blipFill>
        <p:spPr>
          <a:xfrm>
            <a:off x="300007" y="1758004"/>
            <a:ext cx="4104456" cy="33567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337682"/>
            <a:ext cx="2233068" cy="2335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21" y="4337682"/>
            <a:ext cx="2232667" cy="240071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04" y="1726346"/>
            <a:ext cx="3690571" cy="2461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30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404664"/>
            <a:ext cx="8103316" cy="79208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направленность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083" y="5261169"/>
            <a:ext cx="6967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LEGO-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робот»</a:t>
            </a:r>
          </a:p>
          <a:p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LEGO-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робот+»</a:t>
            </a:r>
          </a:p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«Проектирование и моделирование»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3" y="210453"/>
            <a:ext cx="1666043" cy="15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55" y="6185665"/>
            <a:ext cx="402810" cy="40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045999"/>
            <a:ext cx="542476" cy="54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80491"/>
            <a:ext cx="606367" cy="60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59" y="3762682"/>
            <a:ext cx="3342296" cy="2219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44112"/>
            <a:ext cx="3831504" cy="255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44" y="1608879"/>
            <a:ext cx="3401171" cy="226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29000"/>
            <a:ext cx="4680520" cy="3120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61760"/>
            <a:ext cx="2952328" cy="442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6672"/>
            <a:ext cx="312359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135"/>
            <a:ext cx="170264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348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">
      <a:dk1>
        <a:sysClr val="windowText" lastClr="000000"/>
      </a:dk1>
      <a:lt1>
        <a:srgbClr val="DEEE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5392</TotalTime>
  <Words>137</Words>
  <Application>Microsoft Office PowerPoint</Application>
  <PresentationFormat>Экран (4:3)</PresentationFormat>
  <Paragraphs>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ГБОУ гимназия №426 Санкт-Петербурга Отделение дополнительного образования детей «Жемчужная россыпь»</vt:lpstr>
      <vt:lpstr>ОДОД  «Жемчужная россыпь»</vt:lpstr>
      <vt:lpstr>Наши жемчужинки </vt:lpstr>
      <vt:lpstr>Направленности</vt:lpstr>
      <vt:lpstr>Презентация PowerPoint</vt:lpstr>
      <vt:lpstr>Презентация PowerPoint</vt:lpstr>
      <vt:lpstr>Презентация PowerPoint</vt:lpstr>
      <vt:lpstr>Техническая направленность</vt:lpstr>
      <vt:lpstr>Презентация PowerPoint</vt:lpstr>
      <vt:lpstr>Творческие мероприятия</vt:lpstr>
      <vt:lpstr>Наши достижения</vt:lpstr>
      <vt:lpstr>Объединение «Лего-робот»</vt:lpstr>
      <vt:lpstr>Презентация PowerPoint</vt:lpstr>
      <vt:lpstr>1. Создание проблемной ситуации </vt:lpstr>
      <vt:lpstr>2.Мозговой штурм </vt:lpstr>
      <vt:lpstr>3. Практическая творческая деятельность </vt:lpstr>
      <vt:lpstr>4. Представление творческой работы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Елена</cp:lastModifiedBy>
  <cp:revision>276</cp:revision>
  <dcterms:created xsi:type="dcterms:W3CDTF">2014-11-28T10:19:51Z</dcterms:created>
  <dcterms:modified xsi:type="dcterms:W3CDTF">2018-10-31T04:23:11Z</dcterms:modified>
</cp:coreProperties>
</file>