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89" r:id="rId3"/>
    <p:sldId id="258" r:id="rId4"/>
    <p:sldId id="292" r:id="rId5"/>
    <p:sldId id="321" r:id="rId6"/>
    <p:sldId id="335" r:id="rId7"/>
    <p:sldId id="336" r:id="rId8"/>
    <p:sldId id="347" r:id="rId9"/>
    <p:sldId id="290" r:id="rId10"/>
    <p:sldId id="326" r:id="rId11"/>
    <p:sldId id="327" r:id="rId12"/>
    <p:sldId id="346" r:id="rId13"/>
    <p:sldId id="332" r:id="rId14"/>
    <p:sldId id="333" r:id="rId15"/>
    <p:sldId id="324" r:id="rId16"/>
    <p:sldId id="328" r:id="rId17"/>
    <p:sldId id="329" r:id="rId18"/>
    <p:sldId id="305" r:id="rId19"/>
    <p:sldId id="308" r:id="rId20"/>
    <p:sldId id="309" r:id="rId21"/>
    <p:sldId id="310" r:id="rId22"/>
    <p:sldId id="302" r:id="rId23"/>
    <p:sldId id="301" r:id="rId24"/>
    <p:sldId id="337" r:id="rId25"/>
    <p:sldId id="348" r:id="rId26"/>
    <p:sldId id="344" r:id="rId27"/>
    <p:sldId id="349" r:id="rId28"/>
    <p:sldId id="350" r:id="rId29"/>
    <p:sldId id="340" r:id="rId30"/>
    <p:sldId id="300" r:id="rId31"/>
    <p:sldId id="341" r:id="rId32"/>
    <p:sldId id="342" r:id="rId33"/>
    <p:sldId id="343" r:id="rId34"/>
    <p:sldId id="28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A6B90C-1CC3-44ED-986F-2F1D66CE90F1}">
          <p14:sldIdLst>
            <p14:sldId id="257"/>
            <p14:sldId id="289"/>
            <p14:sldId id="258"/>
            <p14:sldId id="292"/>
            <p14:sldId id="321"/>
            <p14:sldId id="335"/>
            <p14:sldId id="336"/>
            <p14:sldId id="347"/>
            <p14:sldId id="290"/>
            <p14:sldId id="326"/>
            <p14:sldId id="327"/>
            <p14:sldId id="346"/>
            <p14:sldId id="332"/>
            <p14:sldId id="333"/>
            <p14:sldId id="324"/>
            <p14:sldId id="328"/>
            <p14:sldId id="329"/>
            <p14:sldId id="305"/>
            <p14:sldId id="308"/>
            <p14:sldId id="309"/>
            <p14:sldId id="310"/>
            <p14:sldId id="302"/>
            <p14:sldId id="301"/>
            <p14:sldId id="337"/>
            <p14:sldId id="348"/>
            <p14:sldId id="344"/>
            <p14:sldId id="349"/>
            <p14:sldId id="350"/>
            <p14:sldId id="340"/>
            <p14:sldId id="300"/>
            <p14:sldId id="341"/>
            <p14:sldId id="342"/>
            <p14:sldId id="34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0F8"/>
    <a:srgbClr val="0594FF"/>
    <a:srgbClr val="D4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97" autoAdjust="0"/>
  </p:normalViewPr>
  <p:slideViewPr>
    <p:cSldViewPr>
      <p:cViewPr varScale="1">
        <p:scale>
          <a:sx n="68" d="100"/>
          <a:sy n="68" d="100"/>
        </p:scale>
        <p:origin x="11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8AF44-98E7-4A9B-BB8B-F45F15597FC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4884708-4525-47ED-AC85-94B1D4C51456}" type="pres">
      <dgm:prSet presAssocID="{0768AF44-98E7-4A9B-BB8B-F45F15597FC3}" presName="Name0" presStyleCnt="0">
        <dgm:presLayoutVars>
          <dgm:dir/>
          <dgm:animLvl val="lvl"/>
          <dgm:resizeHandles val="exact"/>
        </dgm:presLayoutVars>
      </dgm:prSet>
      <dgm:spPr/>
    </dgm:pt>
    <dgm:pt modelId="{FAEBCEE5-CCBF-4B74-9AE6-875002D81D2C}" type="pres">
      <dgm:prSet presAssocID="{0768AF44-98E7-4A9B-BB8B-F45F15597FC3}" presName="dummy" presStyleCnt="0"/>
      <dgm:spPr/>
    </dgm:pt>
    <dgm:pt modelId="{645232F0-A91C-4F20-B60C-FC8C0DAB942F}" type="pres">
      <dgm:prSet presAssocID="{0768AF44-98E7-4A9B-BB8B-F45F15597FC3}" presName="linH" presStyleCnt="0"/>
      <dgm:spPr/>
    </dgm:pt>
    <dgm:pt modelId="{6441099E-CBCE-4261-ADDF-5A6DD5EBCD3D}" type="pres">
      <dgm:prSet presAssocID="{0768AF44-98E7-4A9B-BB8B-F45F15597FC3}" presName="padding1" presStyleCnt="0"/>
      <dgm:spPr/>
    </dgm:pt>
    <dgm:pt modelId="{88C2D0F0-97F6-4DE7-A819-AA0E2D1A5614}" type="pres">
      <dgm:prSet presAssocID="{0768AF44-98E7-4A9B-BB8B-F45F15597FC3}" presName="padding2" presStyleCnt="0"/>
      <dgm:spPr/>
    </dgm:pt>
    <dgm:pt modelId="{74FBD520-9E31-4573-8A3A-F357A6675914}" type="pres">
      <dgm:prSet presAssocID="{0768AF44-98E7-4A9B-BB8B-F45F15597FC3}" presName="negArrow" presStyleCnt="0"/>
      <dgm:spPr/>
    </dgm:pt>
    <dgm:pt modelId="{C27A17F1-9DE0-412D-BB4A-5069C76887B9}" type="pres">
      <dgm:prSet presAssocID="{0768AF44-98E7-4A9B-BB8B-F45F15597FC3}" presName="backgroundArrow" presStyleLbl="node1" presStyleIdx="0" presStyleCnt="1" custScaleX="100000" custScaleY="123316" custLinFactNeighborX="-319" custLinFactNeighborY="-2378"/>
      <dgm:spPr>
        <a:solidFill>
          <a:srgbClr val="0070C0"/>
        </a:solidFill>
        <a:scene3d>
          <a:camera prst="orthographicFront"/>
          <a:lightRig rig="threePt" dir="t"/>
        </a:scene3d>
        <a:sp3d extrusionH="76200" contourW="12700">
          <a:bevelT w="114300" prst="artDeco"/>
          <a:extrusionClr>
            <a:srgbClr val="0C60F8"/>
          </a:extrusionClr>
          <a:contourClr>
            <a:schemeClr val="accent1">
              <a:lumMod val="60000"/>
              <a:lumOff val="40000"/>
            </a:schemeClr>
          </a:contourClr>
        </a:sp3d>
      </dgm:spPr>
    </dgm:pt>
  </dgm:ptLst>
  <dgm:cxnLst>
    <dgm:cxn modelId="{C9CABEC9-CCA2-42C5-8D6C-77D2B47DD522}" type="presOf" srcId="{0768AF44-98E7-4A9B-BB8B-F45F15597FC3}" destId="{84884708-4525-47ED-AC85-94B1D4C51456}" srcOrd="0" destOrd="0" presId="urn:microsoft.com/office/officeart/2005/8/layout/hProcess3"/>
    <dgm:cxn modelId="{233501B5-31D3-4EFF-B1A6-DD82E1C77EA8}" type="presParOf" srcId="{84884708-4525-47ED-AC85-94B1D4C51456}" destId="{FAEBCEE5-CCBF-4B74-9AE6-875002D81D2C}" srcOrd="0" destOrd="0" presId="urn:microsoft.com/office/officeart/2005/8/layout/hProcess3"/>
    <dgm:cxn modelId="{9DE3125F-3060-471A-993D-66D003966DC3}" type="presParOf" srcId="{84884708-4525-47ED-AC85-94B1D4C51456}" destId="{645232F0-A91C-4F20-B60C-FC8C0DAB942F}" srcOrd="1" destOrd="0" presId="urn:microsoft.com/office/officeart/2005/8/layout/hProcess3"/>
    <dgm:cxn modelId="{FD0C6F2B-ADA3-4E5C-9E8C-C1719C71DA6D}" type="presParOf" srcId="{645232F0-A91C-4F20-B60C-FC8C0DAB942F}" destId="{6441099E-CBCE-4261-ADDF-5A6DD5EBCD3D}" srcOrd="0" destOrd="0" presId="urn:microsoft.com/office/officeart/2005/8/layout/hProcess3"/>
    <dgm:cxn modelId="{36352DDC-E4D9-400B-8D54-E491844A63D5}" type="presParOf" srcId="{645232F0-A91C-4F20-B60C-FC8C0DAB942F}" destId="{88C2D0F0-97F6-4DE7-A819-AA0E2D1A5614}" srcOrd="1" destOrd="0" presId="urn:microsoft.com/office/officeart/2005/8/layout/hProcess3"/>
    <dgm:cxn modelId="{2F91275C-C6F2-4CC4-BE05-EDD001D8B085}" type="presParOf" srcId="{645232F0-A91C-4F20-B60C-FC8C0DAB942F}" destId="{74FBD520-9E31-4573-8A3A-F357A6675914}" srcOrd="2" destOrd="0" presId="urn:microsoft.com/office/officeart/2005/8/layout/hProcess3"/>
    <dgm:cxn modelId="{4929FBB1-23E3-468E-BE21-D0A68A828776}" type="presParOf" srcId="{645232F0-A91C-4F20-B60C-FC8C0DAB942F}" destId="{C27A17F1-9DE0-412D-BB4A-5069C76887B9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DE9BD-AC9E-4E28-85F8-2785578D14B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AD9FD0-76CA-4F09-9528-43388C9CE7C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Процесс прогнозирования</a:t>
          </a:r>
          <a:endParaRPr lang="ru-RU" b="1" dirty="0">
            <a:solidFill>
              <a:schemeClr val="tx1"/>
            </a:solidFill>
          </a:endParaRPr>
        </a:p>
      </dgm:t>
    </dgm:pt>
    <dgm:pt modelId="{EF1E7316-8591-4A20-9F83-303A4A210C7A}" type="parTrans" cxnId="{88A17518-5B81-49BA-88EA-DD53E18D555A}">
      <dgm:prSet/>
      <dgm:spPr/>
      <dgm:t>
        <a:bodyPr/>
        <a:lstStyle/>
        <a:p>
          <a:endParaRPr lang="ru-RU"/>
        </a:p>
      </dgm:t>
    </dgm:pt>
    <dgm:pt modelId="{CD7D4DE7-DFC8-41D2-9142-0DBEA6B2AC1A}" type="sibTrans" cxnId="{88A17518-5B81-49BA-88EA-DD53E18D555A}">
      <dgm:prSet/>
      <dgm:spPr/>
      <dgm:t>
        <a:bodyPr/>
        <a:lstStyle/>
        <a:p>
          <a:endParaRPr lang="ru-RU"/>
        </a:p>
      </dgm:t>
    </dgm:pt>
    <dgm:pt modelId="{6F201147-4A61-4BF5-A0A4-4BC20947D953}">
      <dgm:prSet phldrT="[Текст]" custT="1"/>
      <dgm:spPr/>
      <dgm:t>
        <a:bodyPr/>
        <a:lstStyle/>
        <a:p>
          <a:r>
            <a:rPr lang="ru-RU" sz="2600" b="1" dirty="0" smtClean="0"/>
            <a:t>Сбор информации</a:t>
          </a:r>
          <a:endParaRPr lang="ru-RU" sz="2600" b="1" dirty="0"/>
        </a:p>
      </dgm:t>
    </dgm:pt>
    <dgm:pt modelId="{97CCF42C-2F66-44C2-8EA1-01E5D84C6158}" type="parTrans" cxnId="{238A5FC4-E7B7-4FFC-8EBF-876860D56955}">
      <dgm:prSet/>
      <dgm:spPr/>
      <dgm:t>
        <a:bodyPr/>
        <a:lstStyle/>
        <a:p>
          <a:endParaRPr lang="ru-RU"/>
        </a:p>
      </dgm:t>
    </dgm:pt>
    <dgm:pt modelId="{5F91ED18-E3BA-43F0-A75F-17DA4467646E}" type="sibTrans" cxnId="{238A5FC4-E7B7-4FFC-8EBF-876860D56955}">
      <dgm:prSet/>
      <dgm:spPr/>
      <dgm:t>
        <a:bodyPr/>
        <a:lstStyle/>
        <a:p>
          <a:endParaRPr lang="ru-RU"/>
        </a:p>
      </dgm:t>
    </dgm:pt>
    <dgm:pt modelId="{45216CCA-F1DE-42AA-9CE6-57B102B8D370}">
      <dgm:prSet phldrT="[Текст]"/>
      <dgm:spPr/>
      <dgm:t>
        <a:bodyPr/>
        <a:lstStyle/>
        <a:p>
          <a:r>
            <a:rPr lang="ru-RU" b="1" dirty="0" smtClean="0"/>
            <a:t>Обработка полученных количественно-качественных показателей</a:t>
          </a:r>
          <a:endParaRPr lang="ru-RU" b="1" dirty="0"/>
        </a:p>
      </dgm:t>
    </dgm:pt>
    <dgm:pt modelId="{F8A5DAEB-3767-40CE-86D1-026301273336}" type="parTrans" cxnId="{ECF9448E-8EF5-4E19-BBB7-88DC315A072E}">
      <dgm:prSet/>
      <dgm:spPr/>
      <dgm:t>
        <a:bodyPr/>
        <a:lstStyle/>
        <a:p>
          <a:endParaRPr lang="ru-RU"/>
        </a:p>
      </dgm:t>
    </dgm:pt>
    <dgm:pt modelId="{62A4ECDA-44CB-4492-A718-33E08DF0836F}" type="sibTrans" cxnId="{ECF9448E-8EF5-4E19-BBB7-88DC315A072E}">
      <dgm:prSet/>
      <dgm:spPr/>
      <dgm:t>
        <a:bodyPr/>
        <a:lstStyle/>
        <a:p>
          <a:endParaRPr lang="ru-RU"/>
        </a:p>
      </dgm:t>
    </dgm:pt>
    <dgm:pt modelId="{2596A593-7CA4-4213-9026-01A607409355}">
      <dgm:prSet phldrT="[Текст]" custT="1"/>
      <dgm:spPr/>
      <dgm:t>
        <a:bodyPr/>
        <a:lstStyle/>
        <a:p>
          <a:r>
            <a:rPr lang="ru-RU" sz="2600" b="1" dirty="0" smtClean="0"/>
            <a:t>Проведение анализа</a:t>
          </a:r>
          <a:endParaRPr lang="ru-RU" sz="2600" b="1" dirty="0"/>
        </a:p>
      </dgm:t>
    </dgm:pt>
    <dgm:pt modelId="{3C72B703-B3EE-4A07-A254-3D195604825C}" type="parTrans" cxnId="{A0428544-E3A7-49F3-B0BE-34588070FBF7}">
      <dgm:prSet/>
      <dgm:spPr/>
      <dgm:t>
        <a:bodyPr/>
        <a:lstStyle/>
        <a:p>
          <a:endParaRPr lang="ru-RU"/>
        </a:p>
      </dgm:t>
    </dgm:pt>
    <dgm:pt modelId="{0E8BF56F-339E-43D7-B629-7160FBBDF4A2}" type="sibTrans" cxnId="{A0428544-E3A7-49F3-B0BE-34588070FBF7}">
      <dgm:prSet/>
      <dgm:spPr/>
      <dgm:t>
        <a:bodyPr/>
        <a:lstStyle/>
        <a:p>
          <a:endParaRPr lang="ru-RU"/>
        </a:p>
      </dgm:t>
    </dgm:pt>
    <dgm:pt modelId="{E6B98EC3-9C33-4F41-AB8B-45EEF65086FE}">
      <dgm:prSet custT="1"/>
      <dgm:spPr/>
      <dgm:t>
        <a:bodyPr/>
        <a:lstStyle/>
        <a:p>
          <a:r>
            <a:rPr lang="ru-RU" sz="2600" b="1" dirty="0" smtClean="0"/>
            <a:t>Классификация по блокам</a:t>
          </a:r>
          <a:endParaRPr lang="ru-RU" sz="2600" b="1" dirty="0"/>
        </a:p>
      </dgm:t>
    </dgm:pt>
    <dgm:pt modelId="{9C7C2E4A-745B-42CB-BE69-40488AEDDA1C}" type="parTrans" cxnId="{1AFF0A3F-A2C8-455F-A9B7-A510D73A10FB}">
      <dgm:prSet/>
      <dgm:spPr/>
      <dgm:t>
        <a:bodyPr/>
        <a:lstStyle/>
        <a:p>
          <a:endParaRPr lang="ru-RU"/>
        </a:p>
      </dgm:t>
    </dgm:pt>
    <dgm:pt modelId="{F1A36F7A-03F0-4448-A518-BD8615221033}" type="sibTrans" cxnId="{1AFF0A3F-A2C8-455F-A9B7-A510D73A10FB}">
      <dgm:prSet/>
      <dgm:spPr/>
      <dgm:t>
        <a:bodyPr/>
        <a:lstStyle/>
        <a:p>
          <a:endParaRPr lang="ru-RU"/>
        </a:p>
      </dgm:t>
    </dgm:pt>
    <dgm:pt modelId="{A84C77B6-5F03-4D6F-90CF-B02819517CAE}">
      <dgm:prSet custT="1"/>
      <dgm:spPr/>
      <dgm:t>
        <a:bodyPr/>
        <a:lstStyle/>
        <a:p>
          <a:r>
            <a:rPr lang="ru-RU" sz="2600" b="1" dirty="0" smtClean="0"/>
            <a:t>ВЫЯВЛЕНИЕ ТЕНДЕНЦИЙ</a:t>
          </a:r>
          <a:endParaRPr lang="ru-RU" sz="2600" b="1" dirty="0"/>
        </a:p>
      </dgm:t>
    </dgm:pt>
    <dgm:pt modelId="{D4435A8B-7D4B-4A76-AE58-5BE008FC0ACC}" type="parTrans" cxnId="{6284FF94-3E6B-4139-BD8F-A5413040D29C}">
      <dgm:prSet/>
      <dgm:spPr/>
      <dgm:t>
        <a:bodyPr/>
        <a:lstStyle/>
        <a:p>
          <a:endParaRPr lang="ru-RU"/>
        </a:p>
      </dgm:t>
    </dgm:pt>
    <dgm:pt modelId="{C5085B79-70B3-45A8-A187-D0BABD095413}" type="sibTrans" cxnId="{6284FF94-3E6B-4139-BD8F-A5413040D29C}">
      <dgm:prSet/>
      <dgm:spPr/>
      <dgm:t>
        <a:bodyPr/>
        <a:lstStyle/>
        <a:p>
          <a:endParaRPr lang="ru-RU"/>
        </a:p>
      </dgm:t>
    </dgm:pt>
    <dgm:pt modelId="{52FAA2A8-FAF2-49FA-BBB2-8B53CDB44120}">
      <dgm:prSet custT="1"/>
      <dgm:spPr/>
      <dgm:t>
        <a:bodyPr/>
        <a:lstStyle/>
        <a:p>
          <a:r>
            <a:rPr lang="ru-RU" sz="2300" b="1" dirty="0" smtClean="0"/>
            <a:t>ПРИНЯТИЕ УПРАВЛЕНЧЕСКИХ РЕШЕНИЙ</a:t>
          </a:r>
          <a:endParaRPr lang="ru-RU" sz="2300" b="1" dirty="0"/>
        </a:p>
      </dgm:t>
    </dgm:pt>
    <dgm:pt modelId="{8325D68D-0CD1-44FC-B57F-C663816881F9}" type="parTrans" cxnId="{93B9C077-E69A-4B65-82DD-80E421A8C699}">
      <dgm:prSet/>
      <dgm:spPr/>
      <dgm:t>
        <a:bodyPr/>
        <a:lstStyle/>
        <a:p>
          <a:endParaRPr lang="ru-RU"/>
        </a:p>
      </dgm:t>
    </dgm:pt>
    <dgm:pt modelId="{4AEE96FA-3883-48BB-B449-59B925F9AD3D}" type="sibTrans" cxnId="{93B9C077-E69A-4B65-82DD-80E421A8C699}">
      <dgm:prSet/>
      <dgm:spPr/>
      <dgm:t>
        <a:bodyPr/>
        <a:lstStyle/>
        <a:p>
          <a:endParaRPr lang="ru-RU"/>
        </a:p>
      </dgm:t>
    </dgm:pt>
    <dgm:pt modelId="{F8425CCB-359A-424A-A63C-0AED8299AF29}" type="pres">
      <dgm:prSet presAssocID="{D37DE9BD-AC9E-4E28-85F8-2785578D14B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98EC5-B44F-4EF1-A045-01E98D7A69E9}" type="pres">
      <dgm:prSet presAssocID="{CDAD9FD0-76CA-4F09-9528-43388C9CE7CF}" presName="root1" presStyleCnt="0"/>
      <dgm:spPr/>
    </dgm:pt>
    <dgm:pt modelId="{EA643CAB-CFDD-49AF-81EA-9F2CFF35A2EB}" type="pres">
      <dgm:prSet presAssocID="{CDAD9FD0-76CA-4F09-9528-43388C9CE7CF}" presName="LevelOneTextNode" presStyleLbl="node0" presStyleIdx="0" presStyleCnt="1" custScaleY="109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EB8526-25A0-49D8-B466-2A6BB3799ED6}" type="pres">
      <dgm:prSet presAssocID="{CDAD9FD0-76CA-4F09-9528-43388C9CE7CF}" presName="level2hierChild" presStyleCnt="0"/>
      <dgm:spPr/>
    </dgm:pt>
    <dgm:pt modelId="{FC99E81F-4DD0-4539-AE0A-B3274705F9B2}" type="pres">
      <dgm:prSet presAssocID="{97CCF42C-2F66-44C2-8EA1-01E5D84C6158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16F3DAB-9FA2-4881-9427-2CC9B73F7E49}" type="pres">
      <dgm:prSet presAssocID="{97CCF42C-2F66-44C2-8EA1-01E5D84C615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870448C-8444-43BF-BCB3-A74047F8E660}" type="pres">
      <dgm:prSet presAssocID="{6F201147-4A61-4BF5-A0A4-4BC20947D953}" presName="root2" presStyleCnt="0"/>
      <dgm:spPr/>
    </dgm:pt>
    <dgm:pt modelId="{FF9046B0-DF1A-435D-911A-88A9B7AD4F1A}" type="pres">
      <dgm:prSet presAssocID="{6F201147-4A61-4BF5-A0A4-4BC20947D953}" presName="LevelTwoTextNode" presStyleLbl="node2" presStyleIdx="0" presStyleCnt="6" custScaleX="216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35D001-F146-422A-990C-D0527EA0EF9C}" type="pres">
      <dgm:prSet presAssocID="{6F201147-4A61-4BF5-A0A4-4BC20947D953}" presName="level3hierChild" presStyleCnt="0"/>
      <dgm:spPr/>
    </dgm:pt>
    <dgm:pt modelId="{96365646-3A4D-401D-A436-1B9FFE69A018}" type="pres">
      <dgm:prSet presAssocID="{F8A5DAEB-3767-40CE-86D1-026301273336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43FECF78-B41C-4B76-BFD7-653B4CB83E34}" type="pres">
      <dgm:prSet presAssocID="{F8A5DAEB-3767-40CE-86D1-02630127333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7639C15-3046-4A45-B664-4B8AAD37463C}" type="pres">
      <dgm:prSet presAssocID="{45216CCA-F1DE-42AA-9CE6-57B102B8D370}" presName="root2" presStyleCnt="0"/>
      <dgm:spPr/>
    </dgm:pt>
    <dgm:pt modelId="{8BF0A441-3402-4880-BA5D-26F629513294}" type="pres">
      <dgm:prSet presAssocID="{45216CCA-F1DE-42AA-9CE6-57B102B8D370}" presName="LevelTwoTextNode" presStyleLbl="node2" presStyleIdx="1" presStyleCnt="6" custScaleX="216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AC17A5-F152-42A9-BF79-DCEFCFCC2356}" type="pres">
      <dgm:prSet presAssocID="{45216CCA-F1DE-42AA-9CE6-57B102B8D370}" presName="level3hierChild" presStyleCnt="0"/>
      <dgm:spPr/>
    </dgm:pt>
    <dgm:pt modelId="{A01AFDD3-015C-4A01-9019-340C6110604C}" type="pres">
      <dgm:prSet presAssocID="{3C72B703-B3EE-4A07-A254-3D195604825C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0F47D869-B8AE-4D0D-89F2-9106D11260E8}" type="pres">
      <dgm:prSet presAssocID="{3C72B703-B3EE-4A07-A254-3D195604825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AA51D2F-84F6-4771-84B5-48243D3E2F39}" type="pres">
      <dgm:prSet presAssocID="{2596A593-7CA4-4213-9026-01A607409355}" presName="root2" presStyleCnt="0"/>
      <dgm:spPr/>
    </dgm:pt>
    <dgm:pt modelId="{2FD0CD4B-9B12-4DDF-9A34-86866BB67D18}" type="pres">
      <dgm:prSet presAssocID="{2596A593-7CA4-4213-9026-01A607409355}" presName="LevelTwoTextNode" presStyleLbl="node2" presStyleIdx="2" presStyleCnt="6" custScaleX="216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A4850-84ED-42E2-AE86-0952132FA616}" type="pres">
      <dgm:prSet presAssocID="{2596A593-7CA4-4213-9026-01A607409355}" presName="level3hierChild" presStyleCnt="0"/>
      <dgm:spPr/>
    </dgm:pt>
    <dgm:pt modelId="{19B61A1D-D45D-43D2-9426-4697A58122B0}" type="pres">
      <dgm:prSet presAssocID="{9C7C2E4A-745B-42CB-BE69-40488AEDDA1C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7DFBC06C-BDEB-486E-9589-AF117366B80D}" type="pres">
      <dgm:prSet presAssocID="{9C7C2E4A-745B-42CB-BE69-40488AEDDA1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183CA66-F9CB-4356-933A-2E91D18633D6}" type="pres">
      <dgm:prSet presAssocID="{E6B98EC3-9C33-4F41-AB8B-45EEF65086FE}" presName="root2" presStyleCnt="0"/>
      <dgm:spPr/>
    </dgm:pt>
    <dgm:pt modelId="{120AD9B0-3B0F-4017-98C2-67538B25A21A}" type="pres">
      <dgm:prSet presAssocID="{E6B98EC3-9C33-4F41-AB8B-45EEF65086FE}" presName="LevelTwoTextNode" presStyleLbl="node2" presStyleIdx="3" presStyleCnt="6" custScaleX="2186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F2C55F-07ED-479A-B65F-B531FD0C3DBF}" type="pres">
      <dgm:prSet presAssocID="{E6B98EC3-9C33-4F41-AB8B-45EEF65086FE}" presName="level3hierChild" presStyleCnt="0"/>
      <dgm:spPr/>
    </dgm:pt>
    <dgm:pt modelId="{CB1EFA2B-0C54-4E4A-9615-A54BBD84B81E}" type="pres">
      <dgm:prSet presAssocID="{D4435A8B-7D4B-4A76-AE58-5BE008FC0AC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C2E51841-0A63-4F0A-98E7-083D59D2DB04}" type="pres">
      <dgm:prSet presAssocID="{D4435A8B-7D4B-4A76-AE58-5BE008FC0AC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4E53BEE-1E32-4399-931E-245A04D69F9E}" type="pres">
      <dgm:prSet presAssocID="{A84C77B6-5F03-4D6F-90CF-B02819517CAE}" presName="root2" presStyleCnt="0"/>
      <dgm:spPr/>
    </dgm:pt>
    <dgm:pt modelId="{8636113A-E05D-4A0D-8BE2-971C65B86576}" type="pres">
      <dgm:prSet presAssocID="{A84C77B6-5F03-4D6F-90CF-B02819517CAE}" presName="LevelTwoTextNode" presStyleLbl="node2" presStyleIdx="4" presStyleCnt="6" custScaleX="219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B5383F-6B8A-49D9-A4F5-9CC120730612}" type="pres">
      <dgm:prSet presAssocID="{A84C77B6-5F03-4D6F-90CF-B02819517CAE}" presName="level3hierChild" presStyleCnt="0"/>
      <dgm:spPr/>
    </dgm:pt>
    <dgm:pt modelId="{4286FEAE-2A26-4C38-AD00-80C524CC5313}" type="pres">
      <dgm:prSet presAssocID="{8325D68D-0CD1-44FC-B57F-C663816881F9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319FF10A-7A47-4177-8649-C279474A0E4D}" type="pres">
      <dgm:prSet presAssocID="{8325D68D-0CD1-44FC-B57F-C663816881F9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8799A32-CBEC-469B-A472-5F128032FC32}" type="pres">
      <dgm:prSet presAssocID="{52FAA2A8-FAF2-49FA-BBB2-8B53CDB44120}" presName="root2" presStyleCnt="0"/>
      <dgm:spPr/>
    </dgm:pt>
    <dgm:pt modelId="{E125E661-81E3-469E-8F99-060FA443BD8D}" type="pres">
      <dgm:prSet presAssocID="{52FAA2A8-FAF2-49FA-BBB2-8B53CDB44120}" presName="LevelTwoTextNode" presStyleLbl="node2" presStyleIdx="5" presStyleCnt="6" custScaleX="219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D0582-C252-4268-8CF6-3C6D656D5A5C}" type="pres">
      <dgm:prSet presAssocID="{52FAA2A8-FAF2-49FA-BBB2-8B53CDB44120}" presName="level3hierChild" presStyleCnt="0"/>
      <dgm:spPr/>
    </dgm:pt>
  </dgm:ptLst>
  <dgm:cxnLst>
    <dgm:cxn modelId="{A0428544-E3A7-49F3-B0BE-34588070FBF7}" srcId="{CDAD9FD0-76CA-4F09-9528-43388C9CE7CF}" destId="{2596A593-7CA4-4213-9026-01A607409355}" srcOrd="2" destOrd="0" parTransId="{3C72B703-B3EE-4A07-A254-3D195604825C}" sibTransId="{0E8BF56F-339E-43D7-B629-7160FBBDF4A2}"/>
    <dgm:cxn modelId="{8FB33DC0-0C2A-4AED-8055-23BB16582C2C}" type="presOf" srcId="{CDAD9FD0-76CA-4F09-9528-43388C9CE7CF}" destId="{EA643CAB-CFDD-49AF-81EA-9F2CFF35A2EB}" srcOrd="0" destOrd="0" presId="urn:microsoft.com/office/officeart/2008/layout/HorizontalMultiLevelHierarchy"/>
    <dgm:cxn modelId="{EEC56128-CC19-40CF-A81F-5E4A46242715}" type="presOf" srcId="{3C72B703-B3EE-4A07-A254-3D195604825C}" destId="{A01AFDD3-015C-4A01-9019-340C6110604C}" srcOrd="0" destOrd="0" presId="urn:microsoft.com/office/officeart/2008/layout/HorizontalMultiLevelHierarchy"/>
    <dgm:cxn modelId="{88A17518-5B81-49BA-88EA-DD53E18D555A}" srcId="{D37DE9BD-AC9E-4E28-85F8-2785578D14B6}" destId="{CDAD9FD0-76CA-4F09-9528-43388C9CE7CF}" srcOrd="0" destOrd="0" parTransId="{EF1E7316-8591-4A20-9F83-303A4A210C7A}" sibTransId="{CD7D4DE7-DFC8-41D2-9142-0DBEA6B2AC1A}"/>
    <dgm:cxn modelId="{6284FF94-3E6B-4139-BD8F-A5413040D29C}" srcId="{CDAD9FD0-76CA-4F09-9528-43388C9CE7CF}" destId="{A84C77B6-5F03-4D6F-90CF-B02819517CAE}" srcOrd="4" destOrd="0" parTransId="{D4435A8B-7D4B-4A76-AE58-5BE008FC0ACC}" sibTransId="{C5085B79-70B3-45A8-A187-D0BABD095413}"/>
    <dgm:cxn modelId="{AD9F98DC-38F3-4AC6-BABF-1F62A21D64B9}" type="presOf" srcId="{A84C77B6-5F03-4D6F-90CF-B02819517CAE}" destId="{8636113A-E05D-4A0D-8BE2-971C65B86576}" srcOrd="0" destOrd="0" presId="urn:microsoft.com/office/officeart/2008/layout/HorizontalMultiLevelHierarchy"/>
    <dgm:cxn modelId="{95780DFE-D140-48FF-9A14-8F5ECA2B41D2}" type="presOf" srcId="{8325D68D-0CD1-44FC-B57F-C663816881F9}" destId="{319FF10A-7A47-4177-8649-C279474A0E4D}" srcOrd="1" destOrd="0" presId="urn:microsoft.com/office/officeart/2008/layout/HorizontalMultiLevelHierarchy"/>
    <dgm:cxn modelId="{36ED1ED4-AD5B-4B04-A5A5-D07748B65CDF}" type="presOf" srcId="{8325D68D-0CD1-44FC-B57F-C663816881F9}" destId="{4286FEAE-2A26-4C38-AD00-80C524CC5313}" srcOrd="0" destOrd="0" presId="urn:microsoft.com/office/officeart/2008/layout/HorizontalMultiLevelHierarchy"/>
    <dgm:cxn modelId="{9B3B24AE-9E10-4632-9483-4D936D1C88A0}" type="presOf" srcId="{52FAA2A8-FAF2-49FA-BBB2-8B53CDB44120}" destId="{E125E661-81E3-469E-8F99-060FA443BD8D}" srcOrd="0" destOrd="0" presId="urn:microsoft.com/office/officeart/2008/layout/HorizontalMultiLevelHierarchy"/>
    <dgm:cxn modelId="{72C33616-DA7A-4EFE-B942-5B0E63E467B9}" type="presOf" srcId="{D37DE9BD-AC9E-4E28-85F8-2785578D14B6}" destId="{F8425CCB-359A-424A-A63C-0AED8299AF29}" srcOrd="0" destOrd="0" presId="urn:microsoft.com/office/officeart/2008/layout/HorizontalMultiLevelHierarchy"/>
    <dgm:cxn modelId="{F2BA9690-912B-415D-B2E1-0CC574AA7906}" type="presOf" srcId="{97CCF42C-2F66-44C2-8EA1-01E5D84C6158}" destId="{FC99E81F-4DD0-4539-AE0A-B3274705F9B2}" srcOrd="0" destOrd="0" presId="urn:microsoft.com/office/officeart/2008/layout/HorizontalMultiLevelHierarchy"/>
    <dgm:cxn modelId="{A902A753-3127-4FC0-AB5F-C5CB6B3CD4BC}" type="presOf" srcId="{3C72B703-B3EE-4A07-A254-3D195604825C}" destId="{0F47D869-B8AE-4D0D-89F2-9106D11260E8}" srcOrd="1" destOrd="0" presId="urn:microsoft.com/office/officeart/2008/layout/HorizontalMultiLevelHierarchy"/>
    <dgm:cxn modelId="{A40E4317-EA1E-4643-B260-48035BB63640}" type="presOf" srcId="{F8A5DAEB-3767-40CE-86D1-026301273336}" destId="{43FECF78-B41C-4B76-BFD7-653B4CB83E34}" srcOrd="1" destOrd="0" presId="urn:microsoft.com/office/officeart/2008/layout/HorizontalMultiLevelHierarchy"/>
    <dgm:cxn modelId="{ECF9448E-8EF5-4E19-BBB7-88DC315A072E}" srcId="{CDAD9FD0-76CA-4F09-9528-43388C9CE7CF}" destId="{45216CCA-F1DE-42AA-9CE6-57B102B8D370}" srcOrd="1" destOrd="0" parTransId="{F8A5DAEB-3767-40CE-86D1-026301273336}" sibTransId="{62A4ECDA-44CB-4492-A718-33E08DF0836F}"/>
    <dgm:cxn modelId="{0D578389-0482-42B0-A947-E9AA33A10287}" type="presOf" srcId="{E6B98EC3-9C33-4F41-AB8B-45EEF65086FE}" destId="{120AD9B0-3B0F-4017-98C2-67538B25A21A}" srcOrd="0" destOrd="0" presId="urn:microsoft.com/office/officeart/2008/layout/HorizontalMultiLevelHierarchy"/>
    <dgm:cxn modelId="{730FD1AC-F6A5-4E60-9593-2DF04A069ACE}" type="presOf" srcId="{45216CCA-F1DE-42AA-9CE6-57B102B8D370}" destId="{8BF0A441-3402-4880-BA5D-26F629513294}" srcOrd="0" destOrd="0" presId="urn:microsoft.com/office/officeart/2008/layout/HorizontalMultiLevelHierarchy"/>
    <dgm:cxn modelId="{A72220EE-C15A-487D-A1D2-32A9B533A78D}" type="presOf" srcId="{97CCF42C-2F66-44C2-8EA1-01E5D84C6158}" destId="{B16F3DAB-9FA2-4881-9427-2CC9B73F7E49}" srcOrd="1" destOrd="0" presId="urn:microsoft.com/office/officeart/2008/layout/HorizontalMultiLevelHierarchy"/>
    <dgm:cxn modelId="{C33941FC-660A-4B28-B43E-9BEA55BF4215}" type="presOf" srcId="{2596A593-7CA4-4213-9026-01A607409355}" destId="{2FD0CD4B-9B12-4DDF-9A34-86866BB67D18}" srcOrd="0" destOrd="0" presId="urn:microsoft.com/office/officeart/2008/layout/HorizontalMultiLevelHierarchy"/>
    <dgm:cxn modelId="{BD1545B8-5CE4-42F4-B8FE-4D9B0BCF4658}" type="presOf" srcId="{9C7C2E4A-745B-42CB-BE69-40488AEDDA1C}" destId="{19B61A1D-D45D-43D2-9426-4697A58122B0}" srcOrd="0" destOrd="0" presId="urn:microsoft.com/office/officeart/2008/layout/HorizontalMultiLevelHierarchy"/>
    <dgm:cxn modelId="{2A973A84-FD4E-4D6B-98C5-DCA8B3EAC64E}" type="presOf" srcId="{D4435A8B-7D4B-4A76-AE58-5BE008FC0ACC}" destId="{C2E51841-0A63-4F0A-98E7-083D59D2DB04}" srcOrd="1" destOrd="0" presId="urn:microsoft.com/office/officeart/2008/layout/HorizontalMultiLevelHierarchy"/>
    <dgm:cxn modelId="{238A5FC4-E7B7-4FFC-8EBF-876860D56955}" srcId="{CDAD9FD0-76CA-4F09-9528-43388C9CE7CF}" destId="{6F201147-4A61-4BF5-A0A4-4BC20947D953}" srcOrd="0" destOrd="0" parTransId="{97CCF42C-2F66-44C2-8EA1-01E5D84C6158}" sibTransId="{5F91ED18-E3BA-43F0-A75F-17DA4467646E}"/>
    <dgm:cxn modelId="{B8E1B3B5-C0A9-4040-A336-F09C55BF26DC}" type="presOf" srcId="{D4435A8B-7D4B-4A76-AE58-5BE008FC0ACC}" destId="{CB1EFA2B-0C54-4E4A-9615-A54BBD84B81E}" srcOrd="0" destOrd="0" presId="urn:microsoft.com/office/officeart/2008/layout/HorizontalMultiLevelHierarchy"/>
    <dgm:cxn modelId="{2CDB6520-5798-4FBE-B011-DB853C01353A}" type="presOf" srcId="{6F201147-4A61-4BF5-A0A4-4BC20947D953}" destId="{FF9046B0-DF1A-435D-911A-88A9B7AD4F1A}" srcOrd="0" destOrd="0" presId="urn:microsoft.com/office/officeart/2008/layout/HorizontalMultiLevelHierarchy"/>
    <dgm:cxn modelId="{12552818-4080-4FF8-A884-3ECB8AA97776}" type="presOf" srcId="{9C7C2E4A-745B-42CB-BE69-40488AEDDA1C}" destId="{7DFBC06C-BDEB-486E-9589-AF117366B80D}" srcOrd="1" destOrd="0" presId="urn:microsoft.com/office/officeart/2008/layout/HorizontalMultiLevelHierarchy"/>
    <dgm:cxn modelId="{93B9C077-E69A-4B65-82DD-80E421A8C699}" srcId="{CDAD9FD0-76CA-4F09-9528-43388C9CE7CF}" destId="{52FAA2A8-FAF2-49FA-BBB2-8B53CDB44120}" srcOrd="5" destOrd="0" parTransId="{8325D68D-0CD1-44FC-B57F-C663816881F9}" sibTransId="{4AEE96FA-3883-48BB-B449-59B925F9AD3D}"/>
    <dgm:cxn modelId="{B5D5A507-6618-47D0-BC42-7EA8C0B84A9F}" type="presOf" srcId="{F8A5DAEB-3767-40CE-86D1-026301273336}" destId="{96365646-3A4D-401D-A436-1B9FFE69A018}" srcOrd="0" destOrd="0" presId="urn:microsoft.com/office/officeart/2008/layout/HorizontalMultiLevelHierarchy"/>
    <dgm:cxn modelId="{1AFF0A3F-A2C8-455F-A9B7-A510D73A10FB}" srcId="{CDAD9FD0-76CA-4F09-9528-43388C9CE7CF}" destId="{E6B98EC3-9C33-4F41-AB8B-45EEF65086FE}" srcOrd="3" destOrd="0" parTransId="{9C7C2E4A-745B-42CB-BE69-40488AEDDA1C}" sibTransId="{F1A36F7A-03F0-4448-A518-BD8615221033}"/>
    <dgm:cxn modelId="{D3DD4CE6-81F2-4CBE-97BE-8FF21123E882}" type="presParOf" srcId="{F8425CCB-359A-424A-A63C-0AED8299AF29}" destId="{9F698EC5-B44F-4EF1-A045-01E98D7A69E9}" srcOrd="0" destOrd="0" presId="urn:microsoft.com/office/officeart/2008/layout/HorizontalMultiLevelHierarchy"/>
    <dgm:cxn modelId="{72EB37D0-51F9-44FB-A711-A53B9A6483C4}" type="presParOf" srcId="{9F698EC5-B44F-4EF1-A045-01E98D7A69E9}" destId="{EA643CAB-CFDD-49AF-81EA-9F2CFF35A2EB}" srcOrd="0" destOrd="0" presId="urn:microsoft.com/office/officeart/2008/layout/HorizontalMultiLevelHierarchy"/>
    <dgm:cxn modelId="{7E1B81C0-A75F-4F03-A9A9-BA0BEA234B84}" type="presParOf" srcId="{9F698EC5-B44F-4EF1-A045-01E98D7A69E9}" destId="{85EB8526-25A0-49D8-B466-2A6BB3799ED6}" srcOrd="1" destOrd="0" presId="urn:microsoft.com/office/officeart/2008/layout/HorizontalMultiLevelHierarchy"/>
    <dgm:cxn modelId="{3C7ABB69-D3BE-4DC9-91F2-E87BC8C7AF62}" type="presParOf" srcId="{85EB8526-25A0-49D8-B466-2A6BB3799ED6}" destId="{FC99E81F-4DD0-4539-AE0A-B3274705F9B2}" srcOrd="0" destOrd="0" presId="urn:microsoft.com/office/officeart/2008/layout/HorizontalMultiLevelHierarchy"/>
    <dgm:cxn modelId="{57A8ACB7-FAB7-40FD-B7BE-C257F020904C}" type="presParOf" srcId="{FC99E81F-4DD0-4539-AE0A-B3274705F9B2}" destId="{B16F3DAB-9FA2-4881-9427-2CC9B73F7E49}" srcOrd="0" destOrd="0" presId="urn:microsoft.com/office/officeart/2008/layout/HorizontalMultiLevelHierarchy"/>
    <dgm:cxn modelId="{692FD882-E3D4-4351-BD97-530B3008A196}" type="presParOf" srcId="{85EB8526-25A0-49D8-B466-2A6BB3799ED6}" destId="{3870448C-8444-43BF-BCB3-A74047F8E660}" srcOrd="1" destOrd="0" presId="urn:microsoft.com/office/officeart/2008/layout/HorizontalMultiLevelHierarchy"/>
    <dgm:cxn modelId="{1838D46F-0D62-4145-A8FA-5425D3DAA79E}" type="presParOf" srcId="{3870448C-8444-43BF-BCB3-A74047F8E660}" destId="{FF9046B0-DF1A-435D-911A-88A9B7AD4F1A}" srcOrd="0" destOrd="0" presId="urn:microsoft.com/office/officeart/2008/layout/HorizontalMultiLevelHierarchy"/>
    <dgm:cxn modelId="{0AE5AA36-36FF-4FA6-8CF7-EF046130876A}" type="presParOf" srcId="{3870448C-8444-43BF-BCB3-A74047F8E660}" destId="{9435D001-F146-422A-990C-D0527EA0EF9C}" srcOrd="1" destOrd="0" presId="urn:microsoft.com/office/officeart/2008/layout/HorizontalMultiLevelHierarchy"/>
    <dgm:cxn modelId="{0382799F-F193-4E10-8686-7ECBA5CA2815}" type="presParOf" srcId="{85EB8526-25A0-49D8-B466-2A6BB3799ED6}" destId="{96365646-3A4D-401D-A436-1B9FFE69A018}" srcOrd="2" destOrd="0" presId="urn:microsoft.com/office/officeart/2008/layout/HorizontalMultiLevelHierarchy"/>
    <dgm:cxn modelId="{52977577-3751-4E67-A768-2101646BF38E}" type="presParOf" srcId="{96365646-3A4D-401D-A436-1B9FFE69A018}" destId="{43FECF78-B41C-4B76-BFD7-653B4CB83E34}" srcOrd="0" destOrd="0" presId="urn:microsoft.com/office/officeart/2008/layout/HorizontalMultiLevelHierarchy"/>
    <dgm:cxn modelId="{2A557C24-6E6E-4A98-ABAD-51FBC97B34EC}" type="presParOf" srcId="{85EB8526-25A0-49D8-B466-2A6BB3799ED6}" destId="{57639C15-3046-4A45-B664-4B8AAD37463C}" srcOrd="3" destOrd="0" presId="urn:microsoft.com/office/officeart/2008/layout/HorizontalMultiLevelHierarchy"/>
    <dgm:cxn modelId="{40B14249-4E7A-471C-BF2B-79FC5FA499E3}" type="presParOf" srcId="{57639C15-3046-4A45-B664-4B8AAD37463C}" destId="{8BF0A441-3402-4880-BA5D-26F629513294}" srcOrd="0" destOrd="0" presId="urn:microsoft.com/office/officeart/2008/layout/HorizontalMultiLevelHierarchy"/>
    <dgm:cxn modelId="{CC12058D-E31E-4665-8350-663DDBDDEE79}" type="presParOf" srcId="{57639C15-3046-4A45-B664-4B8AAD37463C}" destId="{8DAC17A5-F152-42A9-BF79-DCEFCFCC2356}" srcOrd="1" destOrd="0" presId="urn:microsoft.com/office/officeart/2008/layout/HorizontalMultiLevelHierarchy"/>
    <dgm:cxn modelId="{2CE39345-6AE1-4CC1-BD20-B7FD8C4FA08C}" type="presParOf" srcId="{85EB8526-25A0-49D8-B466-2A6BB3799ED6}" destId="{A01AFDD3-015C-4A01-9019-340C6110604C}" srcOrd="4" destOrd="0" presId="urn:microsoft.com/office/officeart/2008/layout/HorizontalMultiLevelHierarchy"/>
    <dgm:cxn modelId="{3D7403AA-4F0D-47AE-AC26-8C9C0FD944E9}" type="presParOf" srcId="{A01AFDD3-015C-4A01-9019-340C6110604C}" destId="{0F47D869-B8AE-4D0D-89F2-9106D11260E8}" srcOrd="0" destOrd="0" presId="urn:microsoft.com/office/officeart/2008/layout/HorizontalMultiLevelHierarchy"/>
    <dgm:cxn modelId="{81F82684-3098-44AD-8AD1-D9A020A539F5}" type="presParOf" srcId="{85EB8526-25A0-49D8-B466-2A6BB3799ED6}" destId="{EAA51D2F-84F6-4771-84B5-48243D3E2F39}" srcOrd="5" destOrd="0" presId="urn:microsoft.com/office/officeart/2008/layout/HorizontalMultiLevelHierarchy"/>
    <dgm:cxn modelId="{42DFCB9B-0115-4748-AD56-3C46F360DA53}" type="presParOf" srcId="{EAA51D2F-84F6-4771-84B5-48243D3E2F39}" destId="{2FD0CD4B-9B12-4DDF-9A34-86866BB67D18}" srcOrd="0" destOrd="0" presId="urn:microsoft.com/office/officeart/2008/layout/HorizontalMultiLevelHierarchy"/>
    <dgm:cxn modelId="{E82E2EF6-B98E-4929-9149-9AA8155A6998}" type="presParOf" srcId="{EAA51D2F-84F6-4771-84B5-48243D3E2F39}" destId="{8AFA4850-84ED-42E2-AE86-0952132FA616}" srcOrd="1" destOrd="0" presId="urn:microsoft.com/office/officeart/2008/layout/HorizontalMultiLevelHierarchy"/>
    <dgm:cxn modelId="{D9D70266-C6AC-4CB6-8282-2129415BE8F2}" type="presParOf" srcId="{85EB8526-25A0-49D8-B466-2A6BB3799ED6}" destId="{19B61A1D-D45D-43D2-9426-4697A58122B0}" srcOrd="6" destOrd="0" presId="urn:microsoft.com/office/officeart/2008/layout/HorizontalMultiLevelHierarchy"/>
    <dgm:cxn modelId="{C6A14329-9584-46EE-9E96-BF091B24882C}" type="presParOf" srcId="{19B61A1D-D45D-43D2-9426-4697A58122B0}" destId="{7DFBC06C-BDEB-486E-9589-AF117366B80D}" srcOrd="0" destOrd="0" presId="urn:microsoft.com/office/officeart/2008/layout/HorizontalMultiLevelHierarchy"/>
    <dgm:cxn modelId="{C78858D9-6F14-4B14-BF4D-48251AF2E64F}" type="presParOf" srcId="{85EB8526-25A0-49D8-B466-2A6BB3799ED6}" destId="{0183CA66-F9CB-4356-933A-2E91D18633D6}" srcOrd="7" destOrd="0" presId="urn:microsoft.com/office/officeart/2008/layout/HorizontalMultiLevelHierarchy"/>
    <dgm:cxn modelId="{574D8124-2773-422B-B761-40F08B270996}" type="presParOf" srcId="{0183CA66-F9CB-4356-933A-2E91D18633D6}" destId="{120AD9B0-3B0F-4017-98C2-67538B25A21A}" srcOrd="0" destOrd="0" presId="urn:microsoft.com/office/officeart/2008/layout/HorizontalMultiLevelHierarchy"/>
    <dgm:cxn modelId="{2DF02238-DDE0-4B55-959F-FCD8BBEA004C}" type="presParOf" srcId="{0183CA66-F9CB-4356-933A-2E91D18633D6}" destId="{94F2C55F-07ED-479A-B65F-B531FD0C3DBF}" srcOrd="1" destOrd="0" presId="urn:microsoft.com/office/officeart/2008/layout/HorizontalMultiLevelHierarchy"/>
    <dgm:cxn modelId="{2B3A5BFC-A0DC-4507-ABF9-039FF4E7E3BE}" type="presParOf" srcId="{85EB8526-25A0-49D8-B466-2A6BB3799ED6}" destId="{CB1EFA2B-0C54-4E4A-9615-A54BBD84B81E}" srcOrd="8" destOrd="0" presId="urn:microsoft.com/office/officeart/2008/layout/HorizontalMultiLevelHierarchy"/>
    <dgm:cxn modelId="{807133BC-8C58-4B4D-95C1-60A7EA645478}" type="presParOf" srcId="{CB1EFA2B-0C54-4E4A-9615-A54BBD84B81E}" destId="{C2E51841-0A63-4F0A-98E7-083D59D2DB04}" srcOrd="0" destOrd="0" presId="urn:microsoft.com/office/officeart/2008/layout/HorizontalMultiLevelHierarchy"/>
    <dgm:cxn modelId="{4B38E9AE-82CE-45E1-94D5-D540FA817A5F}" type="presParOf" srcId="{85EB8526-25A0-49D8-B466-2A6BB3799ED6}" destId="{74E53BEE-1E32-4399-931E-245A04D69F9E}" srcOrd="9" destOrd="0" presId="urn:microsoft.com/office/officeart/2008/layout/HorizontalMultiLevelHierarchy"/>
    <dgm:cxn modelId="{9C035653-0BCC-4E42-91CE-0148D0E8E54A}" type="presParOf" srcId="{74E53BEE-1E32-4399-931E-245A04D69F9E}" destId="{8636113A-E05D-4A0D-8BE2-971C65B86576}" srcOrd="0" destOrd="0" presId="urn:microsoft.com/office/officeart/2008/layout/HorizontalMultiLevelHierarchy"/>
    <dgm:cxn modelId="{DFE82F5D-EA61-4DA2-B2D7-D7591B81F4B1}" type="presParOf" srcId="{74E53BEE-1E32-4399-931E-245A04D69F9E}" destId="{E2B5383F-6B8A-49D9-A4F5-9CC120730612}" srcOrd="1" destOrd="0" presId="urn:microsoft.com/office/officeart/2008/layout/HorizontalMultiLevelHierarchy"/>
    <dgm:cxn modelId="{11CE13FB-813F-44D0-B694-0BFD78E8E1C2}" type="presParOf" srcId="{85EB8526-25A0-49D8-B466-2A6BB3799ED6}" destId="{4286FEAE-2A26-4C38-AD00-80C524CC5313}" srcOrd="10" destOrd="0" presId="urn:microsoft.com/office/officeart/2008/layout/HorizontalMultiLevelHierarchy"/>
    <dgm:cxn modelId="{0A46E001-7304-4727-884B-02D2D2D7BBAF}" type="presParOf" srcId="{4286FEAE-2A26-4C38-AD00-80C524CC5313}" destId="{319FF10A-7A47-4177-8649-C279474A0E4D}" srcOrd="0" destOrd="0" presId="urn:microsoft.com/office/officeart/2008/layout/HorizontalMultiLevelHierarchy"/>
    <dgm:cxn modelId="{407F8882-26E6-4A98-948A-9FE9EC11959F}" type="presParOf" srcId="{85EB8526-25A0-49D8-B466-2A6BB3799ED6}" destId="{78799A32-CBEC-469B-A472-5F128032FC32}" srcOrd="11" destOrd="0" presId="urn:microsoft.com/office/officeart/2008/layout/HorizontalMultiLevelHierarchy"/>
    <dgm:cxn modelId="{3A8B4E8D-152C-4AED-B25C-FF3794FF5D7A}" type="presParOf" srcId="{78799A32-CBEC-469B-A472-5F128032FC32}" destId="{E125E661-81E3-469E-8F99-060FA443BD8D}" srcOrd="0" destOrd="0" presId="urn:microsoft.com/office/officeart/2008/layout/HorizontalMultiLevelHierarchy"/>
    <dgm:cxn modelId="{AE80D307-5773-4650-8847-DFD3F2BE8BF9}" type="presParOf" srcId="{78799A32-CBEC-469B-A472-5F128032FC32}" destId="{782D0582-C252-4268-8CF6-3C6D656D5A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E5816-F5B1-42A3-8C02-1436AE16E691}" type="doc">
      <dgm:prSet loTypeId="urn:microsoft.com/office/officeart/2008/layout/HalfCircleOrganization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68973-7D37-4E01-A501-6D157650AB0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760B2"/>
              </a:solidFill>
              <a:latin typeface="Calibri (Основной текст)"/>
            </a:rPr>
            <a:t>Муниципалитет</a:t>
          </a:r>
          <a:endParaRPr lang="ru-RU" sz="2800" b="1" dirty="0">
            <a:solidFill>
              <a:srgbClr val="0760B2"/>
            </a:solidFill>
            <a:latin typeface="Calibri (Основной текст)"/>
          </a:endParaRPr>
        </a:p>
      </dgm:t>
    </dgm:pt>
    <dgm:pt modelId="{C41442B5-AB2F-4470-8A6E-05446FD0983A}" type="parTrans" cxnId="{428DEDE7-A83E-4D57-BD5A-DF300ADA4D8E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C6B7FDFE-EDA8-4F98-8353-B5BCAD435BCE}" type="sibTrans" cxnId="{428DEDE7-A83E-4D57-BD5A-DF300ADA4D8E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6145D142-25DA-40F9-A2DE-E71A8C8232A4}">
      <dgm:prSet phldrT="[Текст]"/>
      <dgm:spPr/>
      <dgm:t>
        <a:bodyPr/>
        <a:lstStyle/>
        <a:p>
          <a:r>
            <a:rPr lang="ru-RU" b="1" dirty="0" smtClean="0">
              <a:solidFill>
                <a:srgbClr val="0760B2"/>
              </a:solidFill>
              <a:latin typeface="Calibri (Основной текст)"/>
            </a:rPr>
            <a:t>Образовательная организация</a:t>
          </a:r>
          <a:endParaRPr lang="ru-RU" b="1" dirty="0">
            <a:solidFill>
              <a:srgbClr val="0760B2"/>
            </a:solidFill>
            <a:latin typeface="Calibri (Основной текст)"/>
          </a:endParaRPr>
        </a:p>
      </dgm:t>
    </dgm:pt>
    <dgm:pt modelId="{902F4523-A96A-4623-99E1-F50DE7AD6CF6}" type="parTrans" cxnId="{4F36F813-2B5B-4136-B7CD-BEA5FF8CD837}">
      <dgm:prSet/>
      <dgm:spPr>
        <a:ln w="38100">
          <a:solidFill>
            <a:srgbClr val="0760B2"/>
          </a:solidFill>
          <a:prstDash val="sysDot"/>
        </a:ln>
      </dgm:spPr>
      <dgm:t>
        <a:bodyPr/>
        <a:lstStyle/>
        <a:p>
          <a:endParaRPr lang="ru-RU">
            <a:latin typeface="Calibri (Основной текст)"/>
          </a:endParaRPr>
        </a:p>
      </dgm:t>
    </dgm:pt>
    <dgm:pt modelId="{833EE8AE-C242-4B49-AE2D-444EDE88DC54}" type="sibTrans" cxnId="{4F36F813-2B5B-4136-B7CD-BEA5FF8CD837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A371BFF2-930C-4ECD-9DEB-2EBB59574D7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760B2"/>
              </a:solidFill>
              <a:latin typeface="Calibri (Основной текст)"/>
            </a:rPr>
            <a:t>класс</a:t>
          </a:r>
          <a:endParaRPr lang="ru-RU" sz="2800" b="1" dirty="0">
            <a:solidFill>
              <a:srgbClr val="0760B2"/>
            </a:solidFill>
            <a:latin typeface="Calibri (Основной текст)"/>
          </a:endParaRPr>
        </a:p>
      </dgm:t>
    </dgm:pt>
    <dgm:pt modelId="{EE3D6E57-FC5A-4CE8-A50F-499A7CCF2862}" type="parTrans" cxnId="{6F6BEF9D-EB4E-404A-B9C5-6BBB43AA96EC}">
      <dgm:prSet/>
      <dgm:spPr>
        <a:ln>
          <a:solidFill>
            <a:srgbClr val="0760B2"/>
          </a:solidFill>
        </a:ln>
      </dgm:spPr>
      <dgm:t>
        <a:bodyPr/>
        <a:lstStyle/>
        <a:p>
          <a:endParaRPr lang="ru-RU">
            <a:latin typeface="Calibri (Основной текст)"/>
          </a:endParaRPr>
        </a:p>
      </dgm:t>
    </dgm:pt>
    <dgm:pt modelId="{060AB66C-393A-4AA5-B3EB-DEA70189143D}" type="sibTrans" cxnId="{6F6BEF9D-EB4E-404A-B9C5-6BBB43AA96EC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B7FBB658-0219-4F69-8555-6493656C96C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760B2"/>
              </a:solidFill>
              <a:latin typeface="Calibri (Основной текст)"/>
            </a:rPr>
            <a:t>ученик</a:t>
          </a:r>
          <a:endParaRPr lang="ru-RU" sz="2400" b="1" dirty="0">
            <a:solidFill>
              <a:srgbClr val="0760B2"/>
            </a:solidFill>
            <a:latin typeface="Calibri (Основной текст)"/>
          </a:endParaRPr>
        </a:p>
      </dgm:t>
    </dgm:pt>
    <dgm:pt modelId="{9AD7DF7B-20FC-43DF-A282-1D23AB1D3FD2}" type="parTrans" cxnId="{F02D90BD-15D8-48C1-84CB-DC6F0939E98B}">
      <dgm:prSet/>
      <dgm:spPr>
        <a:ln w="38100">
          <a:solidFill>
            <a:srgbClr val="0760B2"/>
          </a:solidFill>
          <a:prstDash val="sysDot"/>
        </a:ln>
      </dgm:spPr>
      <dgm:t>
        <a:bodyPr/>
        <a:lstStyle/>
        <a:p>
          <a:endParaRPr lang="ru-RU">
            <a:latin typeface="Calibri (Основной текст)"/>
          </a:endParaRPr>
        </a:p>
      </dgm:t>
    </dgm:pt>
    <dgm:pt modelId="{ABB76EE7-BB10-4B17-B4B9-7A36EC97F466}" type="sibTrans" cxnId="{F02D90BD-15D8-48C1-84CB-DC6F0939E98B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FDC84A90-DE6F-4A62-AEF3-472C1EC5B698}">
      <dgm:prSet phldrT="[Текст]"/>
      <dgm:spPr/>
      <dgm:t>
        <a:bodyPr/>
        <a:lstStyle/>
        <a:p>
          <a:r>
            <a:rPr lang="ru-RU" b="1" dirty="0" smtClean="0">
              <a:solidFill>
                <a:srgbClr val="0760B2"/>
              </a:solidFill>
              <a:latin typeface="Calibri (Основной текст)"/>
            </a:rPr>
            <a:t>Образовательная организация</a:t>
          </a:r>
          <a:endParaRPr lang="ru-RU" b="1" dirty="0">
            <a:solidFill>
              <a:srgbClr val="0760B2"/>
            </a:solidFill>
            <a:latin typeface="Calibri (Основной текст)"/>
          </a:endParaRPr>
        </a:p>
      </dgm:t>
    </dgm:pt>
    <dgm:pt modelId="{79AAAC62-2D83-4435-AB75-73BA5E080F3B}" type="parTrans" cxnId="{EBD093E4-E2C8-4D73-9F22-A39A068C6073}">
      <dgm:prSet/>
      <dgm:spPr>
        <a:ln>
          <a:solidFill>
            <a:srgbClr val="0760B2"/>
          </a:solidFill>
        </a:ln>
      </dgm:spPr>
      <dgm:t>
        <a:bodyPr/>
        <a:lstStyle/>
        <a:p>
          <a:endParaRPr lang="ru-RU">
            <a:latin typeface="Calibri (Основной текст)"/>
          </a:endParaRPr>
        </a:p>
      </dgm:t>
    </dgm:pt>
    <dgm:pt modelId="{AFE7D4C9-8E9E-4374-BEFE-4F767302DA59}" type="sibTrans" cxnId="{EBD093E4-E2C8-4D73-9F22-A39A068C6073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F03E457C-4261-4D3B-846D-DFC4E32FADF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760B2"/>
              </a:solidFill>
              <a:latin typeface="Calibri (Основной текст)"/>
            </a:rPr>
            <a:t>ученик</a:t>
          </a:r>
          <a:endParaRPr lang="ru-RU" sz="2400" b="1" dirty="0">
            <a:solidFill>
              <a:srgbClr val="0760B2"/>
            </a:solidFill>
            <a:latin typeface="Calibri (Основной текст)"/>
          </a:endParaRPr>
        </a:p>
      </dgm:t>
    </dgm:pt>
    <dgm:pt modelId="{48D4E445-5726-485D-9CEF-9F62CA43E47D}" type="parTrans" cxnId="{CD07F38F-274B-4E8F-9719-5CF8B736FA9B}">
      <dgm:prSet/>
      <dgm:spPr>
        <a:ln w="38100">
          <a:solidFill>
            <a:srgbClr val="0760B2"/>
          </a:solidFill>
          <a:prstDash val="sysDot"/>
        </a:ln>
      </dgm:spPr>
      <dgm:t>
        <a:bodyPr/>
        <a:lstStyle/>
        <a:p>
          <a:endParaRPr lang="ru-RU">
            <a:latin typeface="Calibri (Основной текст)"/>
          </a:endParaRPr>
        </a:p>
      </dgm:t>
    </dgm:pt>
    <dgm:pt modelId="{BE7FABEA-0534-4D10-8B1C-FDDA802A84D7}" type="sibTrans" cxnId="{CD07F38F-274B-4E8F-9719-5CF8B736FA9B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CD51551D-1D93-49BB-9907-5A171E696D20}">
      <dgm:prSet/>
      <dgm:spPr/>
      <dgm:t>
        <a:bodyPr/>
        <a:lstStyle/>
        <a:p>
          <a:r>
            <a:rPr lang="ru-RU" b="1" dirty="0" smtClean="0">
              <a:solidFill>
                <a:srgbClr val="0760B2"/>
              </a:solidFill>
              <a:latin typeface="Calibri (Основной текст)"/>
            </a:rPr>
            <a:t>Образовательная организация</a:t>
          </a:r>
          <a:endParaRPr lang="ru-RU" b="1" dirty="0">
            <a:solidFill>
              <a:srgbClr val="0760B2"/>
            </a:solidFill>
            <a:latin typeface="Calibri (Основной текст)"/>
          </a:endParaRPr>
        </a:p>
      </dgm:t>
    </dgm:pt>
    <dgm:pt modelId="{0EF1BB94-1F5E-42F8-86FA-A53003C86AC2}" type="parTrans" cxnId="{BA0C971E-6F69-41F4-8902-F71CA5FAEC75}">
      <dgm:prSet/>
      <dgm:spPr>
        <a:ln w="38100">
          <a:solidFill>
            <a:srgbClr val="0760B2"/>
          </a:solidFill>
          <a:prstDash val="sysDot"/>
        </a:ln>
      </dgm:spPr>
      <dgm:t>
        <a:bodyPr/>
        <a:lstStyle/>
        <a:p>
          <a:endParaRPr lang="ru-RU">
            <a:latin typeface="Calibri (Основной текст)"/>
          </a:endParaRPr>
        </a:p>
      </dgm:t>
    </dgm:pt>
    <dgm:pt modelId="{9F47321D-8F9E-4D1B-B7E4-EAC2093F5D7D}" type="sibTrans" cxnId="{BA0C971E-6F69-41F4-8902-F71CA5FAEC75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31FE19FB-9472-43B2-9AE3-1DF1143AD524}">
      <dgm:prSet custT="1"/>
      <dgm:spPr/>
      <dgm:t>
        <a:bodyPr/>
        <a:lstStyle/>
        <a:p>
          <a:r>
            <a:rPr lang="ru-RU" sz="2400" b="1" dirty="0" smtClean="0">
              <a:solidFill>
                <a:srgbClr val="0760B2"/>
              </a:solidFill>
              <a:latin typeface="Calibri (Основной текст)"/>
            </a:rPr>
            <a:t>ученик</a:t>
          </a:r>
          <a:endParaRPr lang="ru-RU" sz="2400" b="1" dirty="0">
            <a:solidFill>
              <a:srgbClr val="0760B2"/>
            </a:solidFill>
            <a:latin typeface="Calibri (Основной текст)"/>
          </a:endParaRPr>
        </a:p>
      </dgm:t>
    </dgm:pt>
    <dgm:pt modelId="{655BA6AB-07DF-4D65-BD4E-237215CCF773}" type="parTrans" cxnId="{53C76BD8-C3F4-4CF4-8D89-DDBE3902D79D}">
      <dgm:prSet/>
      <dgm:spPr>
        <a:ln w="38100">
          <a:solidFill>
            <a:srgbClr val="0760B2"/>
          </a:solidFill>
          <a:prstDash val="sysDot"/>
        </a:ln>
      </dgm:spPr>
      <dgm:t>
        <a:bodyPr/>
        <a:lstStyle/>
        <a:p>
          <a:endParaRPr lang="ru-RU">
            <a:latin typeface="Calibri (Основной текст)"/>
          </a:endParaRPr>
        </a:p>
      </dgm:t>
    </dgm:pt>
    <dgm:pt modelId="{0CE9237D-AB38-4634-86CF-1F7783ADCCBC}" type="sibTrans" cxnId="{53C76BD8-C3F4-4CF4-8D89-DDBE3902D79D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889B1970-F15E-4FEB-9F04-9AE4A4F74ACB}">
      <dgm:prSet custT="1"/>
      <dgm:spPr/>
      <dgm:t>
        <a:bodyPr/>
        <a:lstStyle/>
        <a:p>
          <a:r>
            <a:rPr lang="ru-RU" sz="2800" b="1" dirty="0" smtClean="0">
              <a:solidFill>
                <a:srgbClr val="0760B2"/>
              </a:solidFill>
              <a:latin typeface="Calibri (Основной текст)"/>
            </a:rPr>
            <a:t>класс</a:t>
          </a:r>
          <a:endParaRPr lang="ru-RU" sz="2800" b="1" dirty="0">
            <a:solidFill>
              <a:srgbClr val="0760B2"/>
            </a:solidFill>
            <a:latin typeface="Calibri (Основной текст)"/>
          </a:endParaRPr>
        </a:p>
      </dgm:t>
    </dgm:pt>
    <dgm:pt modelId="{1704CD0B-DC19-40C6-B34C-954E29B40D9D}" type="parTrans" cxnId="{05B0AA0F-2273-4279-AA0C-8CFE7A0BAC21}">
      <dgm:prSet/>
      <dgm:spPr>
        <a:ln>
          <a:solidFill>
            <a:srgbClr val="0760B2"/>
          </a:solidFill>
        </a:ln>
      </dgm:spPr>
      <dgm:t>
        <a:bodyPr/>
        <a:lstStyle/>
        <a:p>
          <a:endParaRPr lang="ru-RU">
            <a:latin typeface="Calibri (Основной текст)"/>
          </a:endParaRPr>
        </a:p>
      </dgm:t>
    </dgm:pt>
    <dgm:pt modelId="{B51561C6-D5A7-488E-B683-67C2E222CE3E}" type="sibTrans" cxnId="{05B0AA0F-2273-4279-AA0C-8CFE7A0BAC21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B46E0AEC-3EB3-470D-A0CD-61D202DC3C20}">
      <dgm:prSet custT="1"/>
      <dgm:spPr/>
      <dgm:t>
        <a:bodyPr/>
        <a:lstStyle/>
        <a:p>
          <a:r>
            <a:rPr lang="ru-RU" sz="2800" b="1" dirty="0" smtClean="0">
              <a:solidFill>
                <a:srgbClr val="0760B2"/>
              </a:solidFill>
              <a:latin typeface="Calibri (Основной текст)"/>
            </a:rPr>
            <a:t>класс</a:t>
          </a:r>
          <a:endParaRPr lang="ru-RU" sz="2800" b="1" dirty="0">
            <a:solidFill>
              <a:srgbClr val="0760B2"/>
            </a:solidFill>
            <a:latin typeface="Calibri (Основной текст)"/>
          </a:endParaRPr>
        </a:p>
      </dgm:t>
    </dgm:pt>
    <dgm:pt modelId="{B5FC7196-8764-43E6-AF79-134D03A72C4C}" type="parTrans" cxnId="{B2012CCC-0A5E-457B-B8A9-047C8C501EE2}">
      <dgm:prSet/>
      <dgm:spPr>
        <a:ln>
          <a:solidFill>
            <a:srgbClr val="0760B2"/>
          </a:solidFill>
        </a:ln>
      </dgm:spPr>
      <dgm:t>
        <a:bodyPr/>
        <a:lstStyle/>
        <a:p>
          <a:endParaRPr lang="ru-RU">
            <a:latin typeface="Calibri (Основной текст)"/>
          </a:endParaRPr>
        </a:p>
      </dgm:t>
    </dgm:pt>
    <dgm:pt modelId="{BA90079A-E5E9-4FA5-B03B-949BEF911E6E}" type="sibTrans" cxnId="{B2012CCC-0A5E-457B-B8A9-047C8C501EE2}">
      <dgm:prSet/>
      <dgm:spPr/>
      <dgm:t>
        <a:bodyPr/>
        <a:lstStyle/>
        <a:p>
          <a:endParaRPr lang="ru-RU">
            <a:latin typeface="Calibri (Основной текст)"/>
          </a:endParaRPr>
        </a:p>
      </dgm:t>
    </dgm:pt>
    <dgm:pt modelId="{E959034F-D85F-428A-ABA5-D1B80BC1EDD4}" type="pres">
      <dgm:prSet presAssocID="{8F9E5816-F5B1-42A3-8C02-1436AE16E69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1308EE-EF4E-4033-88AA-293D92BC839C}" type="pres">
      <dgm:prSet presAssocID="{D1268973-7D37-4E01-A501-6D157650AB01}" presName="hierRoot1" presStyleCnt="0">
        <dgm:presLayoutVars>
          <dgm:hierBranch val="init"/>
        </dgm:presLayoutVars>
      </dgm:prSet>
      <dgm:spPr/>
    </dgm:pt>
    <dgm:pt modelId="{3411E0B6-C313-427A-987F-9584F41453A3}" type="pres">
      <dgm:prSet presAssocID="{D1268973-7D37-4E01-A501-6D157650AB01}" presName="rootComposite1" presStyleCnt="0"/>
      <dgm:spPr/>
    </dgm:pt>
    <dgm:pt modelId="{B2774131-0B58-4CC2-9A43-AE99886D0F27}" type="pres">
      <dgm:prSet presAssocID="{D1268973-7D37-4E01-A501-6D157650AB01}" presName="rootText1" presStyleLbl="alignAcc1" presStyleIdx="0" presStyleCnt="0" custScaleX="159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A005D-403E-4166-A104-F1520E9816EB}" type="pres">
      <dgm:prSet presAssocID="{D1268973-7D37-4E01-A501-6D157650AB01}" presName="topArc1" presStyleLbl="parChTrans1D1" presStyleIdx="0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C213B6AF-F92E-49A6-B4FB-6B4880362775}" type="pres">
      <dgm:prSet presAssocID="{D1268973-7D37-4E01-A501-6D157650AB01}" presName="bottomArc1" presStyleLbl="parChTrans1D1" presStyleIdx="1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0C1EEBE6-D9FC-429A-9905-26B036BCAF92}" type="pres">
      <dgm:prSet presAssocID="{D1268973-7D37-4E01-A501-6D157650AB01}" presName="topConnNode1" presStyleLbl="node1" presStyleIdx="0" presStyleCnt="0"/>
      <dgm:spPr/>
      <dgm:t>
        <a:bodyPr/>
        <a:lstStyle/>
        <a:p>
          <a:endParaRPr lang="ru-RU"/>
        </a:p>
      </dgm:t>
    </dgm:pt>
    <dgm:pt modelId="{BA074855-9EAA-40BB-A299-279CAD266972}" type="pres">
      <dgm:prSet presAssocID="{D1268973-7D37-4E01-A501-6D157650AB01}" presName="hierChild2" presStyleCnt="0"/>
      <dgm:spPr/>
    </dgm:pt>
    <dgm:pt modelId="{583DA61F-F1DC-419C-8469-02CF7C613D48}" type="pres">
      <dgm:prSet presAssocID="{902F4523-A96A-4623-99E1-F50DE7AD6CF6}" presName="Name28" presStyleLbl="parChTrans1D2" presStyleIdx="0" presStyleCnt="3"/>
      <dgm:spPr/>
      <dgm:t>
        <a:bodyPr/>
        <a:lstStyle/>
        <a:p>
          <a:endParaRPr lang="ru-RU"/>
        </a:p>
      </dgm:t>
    </dgm:pt>
    <dgm:pt modelId="{43D8B1EC-FD93-4BD2-9011-6BFDE3C396A7}" type="pres">
      <dgm:prSet presAssocID="{6145D142-25DA-40F9-A2DE-E71A8C8232A4}" presName="hierRoot2" presStyleCnt="0">
        <dgm:presLayoutVars>
          <dgm:hierBranch val="init"/>
        </dgm:presLayoutVars>
      </dgm:prSet>
      <dgm:spPr/>
    </dgm:pt>
    <dgm:pt modelId="{5F727509-01FF-46A7-83ED-E6EEC81D4DF5}" type="pres">
      <dgm:prSet presAssocID="{6145D142-25DA-40F9-A2DE-E71A8C8232A4}" presName="rootComposite2" presStyleCnt="0"/>
      <dgm:spPr/>
    </dgm:pt>
    <dgm:pt modelId="{FC82720F-0704-492F-BEB1-F86307A9C036}" type="pres">
      <dgm:prSet presAssocID="{6145D142-25DA-40F9-A2DE-E71A8C8232A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1BAAA-48CC-4611-A8AD-7075209E8404}" type="pres">
      <dgm:prSet presAssocID="{6145D142-25DA-40F9-A2DE-E71A8C8232A4}" presName="topArc2" presStyleLbl="parChTrans1D1" presStyleIdx="2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A6704D2D-E00D-4F53-B1C8-7137FEC5E613}" type="pres">
      <dgm:prSet presAssocID="{6145D142-25DA-40F9-A2DE-E71A8C8232A4}" presName="bottomArc2" presStyleLbl="parChTrans1D1" presStyleIdx="3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CF2E8B97-C562-4948-B849-8EE63E7D67F8}" type="pres">
      <dgm:prSet presAssocID="{6145D142-25DA-40F9-A2DE-E71A8C8232A4}" presName="topConnNode2" presStyleLbl="node2" presStyleIdx="0" presStyleCnt="0"/>
      <dgm:spPr/>
      <dgm:t>
        <a:bodyPr/>
        <a:lstStyle/>
        <a:p>
          <a:endParaRPr lang="ru-RU"/>
        </a:p>
      </dgm:t>
    </dgm:pt>
    <dgm:pt modelId="{EA0A6514-A333-4E84-A8B2-A60626CB1B87}" type="pres">
      <dgm:prSet presAssocID="{6145D142-25DA-40F9-A2DE-E71A8C8232A4}" presName="hierChild4" presStyleCnt="0"/>
      <dgm:spPr/>
    </dgm:pt>
    <dgm:pt modelId="{30FEED54-45E3-4907-ABE1-FDE0D47B8D9E}" type="pres">
      <dgm:prSet presAssocID="{EE3D6E57-FC5A-4CE8-A50F-499A7CCF2862}" presName="Name28" presStyleLbl="parChTrans1D3" presStyleIdx="0" presStyleCnt="6"/>
      <dgm:spPr/>
      <dgm:t>
        <a:bodyPr/>
        <a:lstStyle/>
        <a:p>
          <a:endParaRPr lang="ru-RU"/>
        </a:p>
      </dgm:t>
    </dgm:pt>
    <dgm:pt modelId="{82D40E1D-4F01-4483-8313-E5567E7AC567}" type="pres">
      <dgm:prSet presAssocID="{A371BFF2-930C-4ECD-9DEB-2EBB59574D73}" presName="hierRoot2" presStyleCnt="0">
        <dgm:presLayoutVars>
          <dgm:hierBranch val="init"/>
        </dgm:presLayoutVars>
      </dgm:prSet>
      <dgm:spPr/>
    </dgm:pt>
    <dgm:pt modelId="{A08862E1-541B-4DA3-BAB3-7EB1D8EAE48D}" type="pres">
      <dgm:prSet presAssocID="{A371BFF2-930C-4ECD-9DEB-2EBB59574D73}" presName="rootComposite2" presStyleCnt="0"/>
      <dgm:spPr/>
    </dgm:pt>
    <dgm:pt modelId="{EF4BBFE4-67E8-4E0F-984A-76B34D94F08C}" type="pres">
      <dgm:prSet presAssocID="{A371BFF2-930C-4ECD-9DEB-2EBB59574D7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1488EF-D658-47EB-AC88-5D182320A603}" type="pres">
      <dgm:prSet presAssocID="{A371BFF2-930C-4ECD-9DEB-2EBB59574D73}" presName="topArc2" presStyleLbl="parChTrans1D1" presStyleIdx="4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1FACFFAD-0698-4CBC-A195-BB6CF3965AB5}" type="pres">
      <dgm:prSet presAssocID="{A371BFF2-930C-4ECD-9DEB-2EBB59574D73}" presName="bottomArc2" presStyleLbl="parChTrans1D1" presStyleIdx="5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311F097D-7A08-4B4E-8CF7-898925A07FB6}" type="pres">
      <dgm:prSet presAssocID="{A371BFF2-930C-4ECD-9DEB-2EBB59574D73}" presName="topConnNode2" presStyleLbl="node3" presStyleIdx="0" presStyleCnt="0"/>
      <dgm:spPr/>
      <dgm:t>
        <a:bodyPr/>
        <a:lstStyle/>
        <a:p>
          <a:endParaRPr lang="ru-RU"/>
        </a:p>
      </dgm:t>
    </dgm:pt>
    <dgm:pt modelId="{8BD19957-0462-4697-823C-06A5D3471ED0}" type="pres">
      <dgm:prSet presAssocID="{A371BFF2-930C-4ECD-9DEB-2EBB59574D73}" presName="hierChild4" presStyleCnt="0"/>
      <dgm:spPr/>
    </dgm:pt>
    <dgm:pt modelId="{1ED91DEC-7B15-425C-9A7B-74CB4585E99E}" type="pres">
      <dgm:prSet presAssocID="{A371BFF2-930C-4ECD-9DEB-2EBB59574D73}" presName="hierChild5" presStyleCnt="0"/>
      <dgm:spPr/>
    </dgm:pt>
    <dgm:pt modelId="{C23202EC-7824-4FE6-A339-2C312630FA97}" type="pres">
      <dgm:prSet presAssocID="{9AD7DF7B-20FC-43DF-A282-1D23AB1D3FD2}" presName="Name28" presStyleLbl="parChTrans1D3" presStyleIdx="1" presStyleCnt="6"/>
      <dgm:spPr/>
      <dgm:t>
        <a:bodyPr/>
        <a:lstStyle/>
        <a:p>
          <a:endParaRPr lang="ru-RU"/>
        </a:p>
      </dgm:t>
    </dgm:pt>
    <dgm:pt modelId="{42759813-3A3A-4BDF-B3C7-ECB7D2E4985E}" type="pres">
      <dgm:prSet presAssocID="{B7FBB658-0219-4F69-8555-6493656C96CB}" presName="hierRoot2" presStyleCnt="0">
        <dgm:presLayoutVars>
          <dgm:hierBranch val="init"/>
        </dgm:presLayoutVars>
      </dgm:prSet>
      <dgm:spPr/>
    </dgm:pt>
    <dgm:pt modelId="{2F790C48-D31E-4B16-96D1-773CA9847384}" type="pres">
      <dgm:prSet presAssocID="{B7FBB658-0219-4F69-8555-6493656C96CB}" presName="rootComposite2" presStyleCnt="0"/>
      <dgm:spPr/>
    </dgm:pt>
    <dgm:pt modelId="{2E915E8C-20DE-426D-A89A-F728B0BED2E2}" type="pres">
      <dgm:prSet presAssocID="{B7FBB658-0219-4F69-8555-6493656C96C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8075A8-FB32-4144-85D8-2B9D6032108F}" type="pres">
      <dgm:prSet presAssocID="{B7FBB658-0219-4F69-8555-6493656C96CB}" presName="topArc2" presStyleLbl="parChTrans1D1" presStyleIdx="6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4C15BF4A-8375-4BF3-A51A-AE20FABB65F9}" type="pres">
      <dgm:prSet presAssocID="{B7FBB658-0219-4F69-8555-6493656C96CB}" presName="bottomArc2" presStyleLbl="parChTrans1D1" presStyleIdx="7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2D7B03B7-0A1A-4716-985B-067A425C19E1}" type="pres">
      <dgm:prSet presAssocID="{B7FBB658-0219-4F69-8555-6493656C96CB}" presName="topConnNode2" presStyleLbl="node3" presStyleIdx="0" presStyleCnt="0"/>
      <dgm:spPr/>
      <dgm:t>
        <a:bodyPr/>
        <a:lstStyle/>
        <a:p>
          <a:endParaRPr lang="ru-RU"/>
        </a:p>
      </dgm:t>
    </dgm:pt>
    <dgm:pt modelId="{54DC9607-389F-4CE4-A964-56AA61553010}" type="pres">
      <dgm:prSet presAssocID="{B7FBB658-0219-4F69-8555-6493656C96CB}" presName="hierChild4" presStyleCnt="0"/>
      <dgm:spPr/>
    </dgm:pt>
    <dgm:pt modelId="{2CC9DFC4-0227-4950-86E3-6E712A5D98F1}" type="pres">
      <dgm:prSet presAssocID="{B7FBB658-0219-4F69-8555-6493656C96CB}" presName="hierChild5" presStyleCnt="0"/>
      <dgm:spPr/>
    </dgm:pt>
    <dgm:pt modelId="{7D4A0565-377F-40F6-8B0D-92A857A7E3FE}" type="pres">
      <dgm:prSet presAssocID="{6145D142-25DA-40F9-A2DE-E71A8C8232A4}" presName="hierChild5" presStyleCnt="0"/>
      <dgm:spPr/>
    </dgm:pt>
    <dgm:pt modelId="{D6E9FE17-8755-4FC8-9466-DD37959B250D}" type="pres">
      <dgm:prSet presAssocID="{79AAAC62-2D83-4435-AB75-73BA5E080F3B}" presName="Name28" presStyleLbl="parChTrans1D2" presStyleIdx="1" presStyleCnt="3"/>
      <dgm:spPr/>
      <dgm:t>
        <a:bodyPr/>
        <a:lstStyle/>
        <a:p>
          <a:endParaRPr lang="ru-RU"/>
        </a:p>
      </dgm:t>
    </dgm:pt>
    <dgm:pt modelId="{E58E5528-821E-4F5B-BD23-8E64F1F177A3}" type="pres">
      <dgm:prSet presAssocID="{FDC84A90-DE6F-4A62-AEF3-472C1EC5B698}" presName="hierRoot2" presStyleCnt="0">
        <dgm:presLayoutVars>
          <dgm:hierBranch val="init"/>
        </dgm:presLayoutVars>
      </dgm:prSet>
      <dgm:spPr/>
    </dgm:pt>
    <dgm:pt modelId="{7FEA7396-9D5F-48A6-BC63-25F3A1EDA9A4}" type="pres">
      <dgm:prSet presAssocID="{FDC84A90-DE6F-4A62-AEF3-472C1EC5B698}" presName="rootComposite2" presStyleCnt="0"/>
      <dgm:spPr/>
    </dgm:pt>
    <dgm:pt modelId="{85EA8548-489F-4375-A077-3221A0885900}" type="pres">
      <dgm:prSet presAssocID="{FDC84A90-DE6F-4A62-AEF3-472C1EC5B69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650C6-DCB8-419F-B470-9FB5E5B0FF29}" type="pres">
      <dgm:prSet presAssocID="{FDC84A90-DE6F-4A62-AEF3-472C1EC5B698}" presName="topArc2" presStyleLbl="parChTrans1D1" presStyleIdx="8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1B0618FE-BB80-4D1E-B678-70848E475C70}" type="pres">
      <dgm:prSet presAssocID="{FDC84A90-DE6F-4A62-AEF3-472C1EC5B698}" presName="bottomArc2" presStyleLbl="parChTrans1D1" presStyleIdx="9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E8932919-788C-4009-B35E-A0C8B606BA81}" type="pres">
      <dgm:prSet presAssocID="{FDC84A90-DE6F-4A62-AEF3-472C1EC5B698}" presName="topConnNode2" presStyleLbl="node2" presStyleIdx="0" presStyleCnt="0"/>
      <dgm:spPr/>
      <dgm:t>
        <a:bodyPr/>
        <a:lstStyle/>
        <a:p>
          <a:endParaRPr lang="ru-RU"/>
        </a:p>
      </dgm:t>
    </dgm:pt>
    <dgm:pt modelId="{6C48E59F-12F2-486B-88F8-42760C00F0AD}" type="pres">
      <dgm:prSet presAssocID="{FDC84A90-DE6F-4A62-AEF3-472C1EC5B698}" presName="hierChild4" presStyleCnt="0"/>
      <dgm:spPr/>
    </dgm:pt>
    <dgm:pt modelId="{9062388A-CADA-4245-896F-74A35587E915}" type="pres">
      <dgm:prSet presAssocID="{B5FC7196-8764-43E6-AF79-134D03A72C4C}" presName="Name28" presStyleLbl="parChTrans1D3" presStyleIdx="2" presStyleCnt="6"/>
      <dgm:spPr/>
      <dgm:t>
        <a:bodyPr/>
        <a:lstStyle/>
        <a:p>
          <a:endParaRPr lang="ru-RU"/>
        </a:p>
      </dgm:t>
    </dgm:pt>
    <dgm:pt modelId="{F0D90525-100B-4956-8FC2-61C291981390}" type="pres">
      <dgm:prSet presAssocID="{B46E0AEC-3EB3-470D-A0CD-61D202DC3C20}" presName="hierRoot2" presStyleCnt="0">
        <dgm:presLayoutVars>
          <dgm:hierBranch val="init"/>
        </dgm:presLayoutVars>
      </dgm:prSet>
      <dgm:spPr/>
    </dgm:pt>
    <dgm:pt modelId="{77087D1A-540F-40E1-85E5-CA65ABE74291}" type="pres">
      <dgm:prSet presAssocID="{B46E0AEC-3EB3-470D-A0CD-61D202DC3C20}" presName="rootComposite2" presStyleCnt="0"/>
      <dgm:spPr/>
    </dgm:pt>
    <dgm:pt modelId="{52C02899-0397-48AF-9547-485EA1180A25}" type="pres">
      <dgm:prSet presAssocID="{B46E0AEC-3EB3-470D-A0CD-61D202DC3C2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3BC538-2E50-4507-86D4-3A85A2617B35}" type="pres">
      <dgm:prSet presAssocID="{B46E0AEC-3EB3-470D-A0CD-61D202DC3C20}" presName="topArc2" presStyleLbl="parChTrans1D1" presStyleIdx="10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7DC0377C-60E9-433C-A74D-BC3397309DA7}" type="pres">
      <dgm:prSet presAssocID="{B46E0AEC-3EB3-470D-A0CD-61D202DC3C20}" presName="bottomArc2" presStyleLbl="parChTrans1D1" presStyleIdx="11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9C94EAF3-F228-4A25-A8DD-5057C695563C}" type="pres">
      <dgm:prSet presAssocID="{B46E0AEC-3EB3-470D-A0CD-61D202DC3C20}" presName="topConnNode2" presStyleLbl="node3" presStyleIdx="0" presStyleCnt="0"/>
      <dgm:spPr/>
      <dgm:t>
        <a:bodyPr/>
        <a:lstStyle/>
        <a:p>
          <a:endParaRPr lang="ru-RU"/>
        </a:p>
      </dgm:t>
    </dgm:pt>
    <dgm:pt modelId="{16862714-9359-4ED2-B2CB-F5904EA33143}" type="pres">
      <dgm:prSet presAssocID="{B46E0AEC-3EB3-470D-A0CD-61D202DC3C20}" presName="hierChild4" presStyleCnt="0"/>
      <dgm:spPr/>
    </dgm:pt>
    <dgm:pt modelId="{6972DB06-2063-4ACA-98F2-E3A8A329DEFA}" type="pres">
      <dgm:prSet presAssocID="{B46E0AEC-3EB3-470D-A0CD-61D202DC3C20}" presName="hierChild5" presStyleCnt="0"/>
      <dgm:spPr/>
    </dgm:pt>
    <dgm:pt modelId="{FE8CBEC0-D4DA-441D-A638-E1D7CAD9ABE0}" type="pres">
      <dgm:prSet presAssocID="{48D4E445-5726-485D-9CEF-9F62CA43E47D}" presName="Name28" presStyleLbl="parChTrans1D3" presStyleIdx="3" presStyleCnt="6"/>
      <dgm:spPr/>
      <dgm:t>
        <a:bodyPr/>
        <a:lstStyle/>
        <a:p>
          <a:endParaRPr lang="ru-RU"/>
        </a:p>
      </dgm:t>
    </dgm:pt>
    <dgm:pt modelId="{A53867A4-CCDE-4BEB-A84B-F7EF10C36F65}" type="pres">
      <dgm:prSet presAssocID="{F03E457C-4261-4D3B-846D-DFC4E32FADF5}" presName="hierRoot2" presStyleCnt="0">
        <dgm:presLayoutVars>
          <dgm:hierBranch val="init"/>
        </dgm:presLayoutVars>
      </dgm:prSet>
      <dgm:spPr/>
    </dgm:pt>
    <dgm:pt modelId="{9B1DC701-79E5-4074-9E9B-615BD39FC856}" type="pres">
      <dgm:prSet presAssocID="{F03E457C-4261-4D3B-846D-DFC4E32FADF5}" presName="rootComposite2" presStyleCnt="0"/>
      <dgm:spPr/>
    </dgm:pt>
    <dgm:pt modelId="{D4B93924-02CF-4657-82E2-94E30E7DE848}" type="pres">
      <dgm:prSet presAssocID="{F03E457C-4261-4D3B-846D-DFC4E32FADF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CEFBE-92BF-43C9-9BA8-42EE5AC05A5C}" type="pres">
      <dgm:prSet presAssocID="{F03E457C-4261-4D3B-846D-DFC4E32FADF5}" presName="topArc2" presStyleLbl="parChTrans1D1" presStyleIdx="12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064D8622-296D-43EF-84D4-AB6481F91AF0}" type="pres">
      <dgm:prSet presAssocID="{F03E457C-4261-4D3B-846D-DFC4E32FADF5}" presName="bottomArc2" presStyleLbl="parChTrans1D1" presStyleIdx="13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B7FC7D77-44B5-4F08-AFC5-9D8EC18717C3}" type="pres">
      <dgm:prSet presAssocID="{F03E457C-4261-4D3B-846D-DFC4E32FADF5}" presName="topConnNode2" presStyleLbl="node3" presStyleIdx="0" presStyleCnt="0"/>
      <dgm:spPr/>
      <dgm:t>
        <a:bodyPr/>
        <a:lstStyle/>
        <a:p>
          <a:endParaRPr lang="ru-RU"/>
        </a:p>
      </dgm:t>
    </dgm:pt>
    <dgm:pt modelId="{95107048-7828-4146-BF3F-0B1505864976}" type="pres">
      <dgm:prSet presAssocID="{F03E457C-4261-4D3B-846D-DFC4E32FADF5}" presName="hierChild4" presStyleCnt="0"/>
      <dgm:spPr/>
    </dgm:pt>
    <dgm:pt modelId="{A2914B81-DBAE-4E84-AB6D-A49D31433693}" type="pres">
      <dgm:prSet presAssocID="{F03E457C-4261-4D3B-846D-DFC4E32FADF5}" presName="hierChild5" presStyleCnt="0"/>
      <dgm:spPr/>
    </dgm:pt>
    <dgm:pt modelId="{B32D37E5-E2D9-4F41-9FB1-712C720F5D69}" type="pres">
      <dgm:prSet presAssocID="{FDC84A90-DE6F-4A62-AEF3-472C1EC5B698}" presName="hierChild5" presStyleCnt="0"/>
      <dgm:spPr/>
    </dgm:pt>
    <dgm:pt modelId="{92F63D09-090A-423B-BD22-8F0FF5059FA7}" type="pres">
      <dgm:prSet presAssocID="{0EF1BB94-1F5E-42F8-86FA-A53003C86AC2}" presName="Name28" presStyleLbl="parChTrans1D2" presStyleIdx="2" presStyleCnt="3"/>
      <dgm:spPr/>
      <dgm:t>
        <a:bodyPr/>
        <a:lstStyle/>
        <a:p>
          <a:endParaRPr lang="ru-RU"/>
        </a:p>
      </dgm:t>
    </dgm:pt>
    <dgm:pt modelId="{E682D0C4-399A-41C1-A0DA-1ECD99B0F639}" type="pres">
      <dgm:prSet presAssocID="{CD51551D-1D93-49BB-9907-5A171E696D20}" presName="hierRoot2" presStyleCnt="0">
        <dgm:presLayoutVars>
          <dgm:hierBranch val="init"/>
        </dgm:presLayoutVars>
      </dgm:prSet>
      <dgm:spPr/>
    </dgm:pt>
    <dgm:pt modelId="{7542FD1D-8789-4DB4-A77D-162325949A4A}" type="pres">
      <dgm:prSet presAssocID="{CD51551D-1D93-49BB-9907-5A171E696D20}" presName="rootComposite2" presStyleCnt="0"/>
      <dgm:spPr/>
    </dgm:pt>
    <dgm:pt modelId="{61A3A81F-1E58-48FA-8049-70C8046F2E05}" type="pres">
      <dgm:prSet presAssocID="{CD51551D-1D93-49BB-9907-5A171E696D2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F8863A-4E62-4E3D-8930-A2C7305F1A70}" type="pres">
      <dgm:prSet presAssocID="{CD51551D-1D93-49BB-9907-5A171E696D20}" presName="topArc2" presStyleLbl="parChTrans1D1" presStyleIdx="14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6FD9BD53-9719-4B45-B997-61168498831F}" type="pres">
      <dgm:prSet presAssocID="{CD51551D-1D93-49BB-9907-5A171E696D20}" presName="bottomArc2" presStyleLbl="parChTrans1D1" presStyleIdx="15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80DFC202-16C9-4E9C-8544-3080CFB68AA7}" type="pres">
      <dgm:prSet presAssocID="{CD51551D-1D93-49BB-9907-5A171E696D20}" presName="topConnNode2" presStyleLbl="node2" presStyleIdx="0" presStyleCnt="0"/>
      <dgm:spPr/>
      <dgm:t>
        <a:bodyPr/>
        <a:lstStyle/>
        <a:p>
          <a:endParaRPr lang="ru-RU"/>
        </a:p>
      </dgm:t>
    </dgm:pt>
    <dgm:pt modelId="{E71AC0A9-9A66-4FA5-B4BB-355CD5442E9B}" type="pres">
      <dgm:prSet presAssocID="{CD51551D-1D93-49BB-9907-5A171E696D20}" presName="hierChild4" presStyleCnt="0"/>
      <dgm:spPr/>
    </dgm:pt>
    <dgm:pt modelId="{CB53ADF6-822C-4447-B648-6572735C4C94}" type="pres">
      <dgm:prSet presAssocID="{1704CD0B-DC19-40C6-B34C-954E29B40D9D}" presName="Name28" presStyleLbl="parChTrans1D3" presStyleIdx="4" presStyleCnt="6"/>
      <dgm:spPr/>
      <dgm:t>
        <a:bodyPr/>
        <a:lstStyle/>
        <a:p>
          <a:endParaRPr lang="ru-RU"/>
        </a:p>
      </dgm:t>
    </dgm:pt>
    <dgm:pt modelId="{8D8B6FBF-2332-47B4-A228-3D44CA63B303}" type="pres">
      <dgm:prSet presAssocID="{889B1970-F15E-4FEB-9F04-9AE4A4F74ACB}" presName="hierRoot2" presStyleCnt="0">
        <dgm:presLayoutVars>
          <dgm:hierBranch val="init"/>
        </dgm:presLayoutVars>
      </dgm:prSet>
      <dgm:spPr/>
    </dgm:pt>
    <dgm:pt modelId="{C1332C6A-BA16-4A78-85CA-548BD0AB0F3D}" type="pres">
      <dgm:prSet presAssocID="{889B1970-F15E-4FEB-9F04-9AE4A4F74ACB}" presName="rootComposite2" presStyleCnt="0"/>
      <dgm:spPr/>
    </dgm:pt>
    <dgm:pt modelId="{EBF5DCAC-BED4-4C83-86DB-7F6160C0D07D}" type="pres">
      <dgm:prSet presAssocID="{889B1970-F15E-4FEB-9F04-9AE4A4F74AC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23134C-A544-453A-BD57-B1C8C6274F03}" type="pres">
      <dgm:prSet presAssocID="{889B1970-F15E-4FEB-9F04-9AE4A4F74ACB}" presName="topArc2" presStyleLbl="parChTrans1D1" presStyleIdx="16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4BF34311-4C46-45EF-A3E1-6BF49D4AFE1A}" type="pres">
      <dgm:prSet presAssocID="{889B1970-F15E-4FEB-9F04-9AE4A4F74ACB}" presName="bottomArc2" presStyleLbl="parChTrans1D1" presStyleIdx="17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E10779DF-7CAB-419D-A07A-D8E41999089F}" type="pres">
      <dgm:prSet presAssocID="{889B1970-F15E-4FEB-9F04-9AE4A4F74ACB}" presName="topConnNode2" presStyleLbl="node3" presStyleIdx="0" presStyleCnt="0"/>
      <dgm:spPr/>
      <dgm:t>
        <a:bodyPr/>
        <a:lstStyle/>
        <a:p>
          <a:endParaRPr lang="ru-RU"/>
        </a:p>
      </dgm:t>
    </dgm:pt>
    <dgm:pt modelId="{79C8D2ED-95AF-4190-B094-60E4817D5723}" type="pres">
      <dgm:prSet presAssocID="{889B1970-F15E-4FEB-9F04-9AE4A4F74ACB}" presName="hierChild4" presStyleCnt="0"/>
      <dgm:spPr/>
    </dgm:pt>
    <dgm:pt modelId="{76C1DCD0-4A2D-44A2-A0CB-206477146472}" type="pres">
      <dgm:prSet presAssocID="{889B1970-F15E-4FEB-9F04-9AE4A4F74ACB}" presName="hierChild5" presStyleCnt="0"/>
      <dgm:spPr/>
    </dgm:pt>
    <dgm:pt modelId="{AEE23380-E1E2-47D8-9BD2-B7D2CEB181E2}" type="pres">
      <dgm:prSet presAssocID="{655BA6AB-07DF-4D65-BD4E-237215CCF773}" presName="Name28" presStyleLbl="parChTrans1D3" presStyleIdx="5" presStyleCnt="6"/>
      <dgm:spPr/>
      <dgm:t>
        <a:bodyPr/>
        <a:lstStyle/>
        <a:p>
          <a:endParaRPr lang="ru-RU"/>
        </a:p>
      </dgm:t>
    </dgm:pt>
    <dgm:pt modelId="{19770393-2D4B-484B-8D1D-6D01652CC315}" type="pres">
      <dgm:prSet presAssocID="{31FE19FB-9472-43B2-9AE3-1DF1143AD524}" presName="hierRoot2" presStyleCnt="0">
        <dgm:presLayoutVars>
          <dgm:hierBranch val="init"/>
        </dgm:presLayoutVars>
      </dgm:prSet>
      <dgm:spPr/>
    </dgm:pt>
    <dgm:pt modelId="{90AC71EA-6D57-4303-B97A-81CBF6D4844F}" type="pres">
      <dgm:prSet presAssocID="{31FE19FB-9472-43B2-9AE3-1DF1143AD524}" presName="rootComposite2" presStyleCnt="0"/>
      <dgm:spPr/>
    </dgm:pt>
    <dgm:pt modelId="{F9508C8C-871F-4594-B452-89F2636381C5}" type="pres">
      <dgm:prSet presAssocID="{31FE19FB-9472-43B2-9AE3-1DF1143AD52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2DA8B-B91E-47F6-8B79-5B4D7F4C59D1}" type="pres">
      <dgm:prSet presAssocID="{31FE19FB-9472-43B2-9AE3-1DF1143AD524}" presName="topArc2" presStyleLbl="parChTrans1D1" presStyleIdx="18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512B919B-2AB4-4757-B0AD-936D806F0A38}" type="pres">
      <dgm:prSet presAssocID="{31FE19FB-9472-43B2-9AE3-1DF1143AD524}" presName="bottomArc2" presStyleLbl="parChTrans1D1" presStyleIdx="19" presStyleCnt="20"/>
      <dgm:spPr>
        <a:ln>
          <a:solidFill>
            <a:srgbClr val="0760B2"/>
          </a:solidFill>
        </a:ln>
      </dgm:spPr>
      <dgm:t>
        <a:bodyPr/>
        <a:lstStyle/>
        <a:p>
          <a:endParaRPr lang="ru-RU"/>
        </a:p>
      </dgm:t>
    </dgm:pt>
    <dgm:pt modelId="{047C3B48-F063-4795-BF09-518C51024F2A}" type="pres">
      <dgm:prSet presAssocID="{31FE19FB-9472-43B2-9AE3-1DF1143AD524}" presName="topConnNode2" presStyleLbl="node3" presStyleIdx="0" presStyleCnt="0"/>
      <dgm:spPr/>
      <dgm:t>
        <a:bodyPr/>
        <a:lstStyle/>
        <a:p>
          <a:endParaRPr lang="ru-RU"/>
        </a:p>
      </dgm:t>
    </dgm:pt>
    <dgm:pt modelId="{FBB18BD5-C217-4903-B0EB-30AF5765B8D2}" type="pres">
      <dgm:prSet presAssocID="{31FE19FB-9472-43B2-9AE3-1DF1143AD524}" presName="hierChild4" presStyleCnt="0"/>
      <dgm:spPr/>
    </dgm:pt>
    <dgm:pt modelId="{749FB279-8CCA-4E03-BFC0-855982C9F4AA}" type="pres">
      <dgm:prSet presAssocID="{31FE19FB-9472-43B2-9AE3-1DF1143AD524}" presName="hierChild5" presStyleCnt="0"/>
      <dgm:spPr/>
    </dgm:pt>
    <dgm:pt modelId="{D4CB5A09-236A-4321-91A4-E8FEF2CE046D}" type="pres">
      <dgm:prSet presAssocID="{CD51551D-1D93-49BB-9907-5A171E696D20}" presName="hierChild5" presStyleCnt="0"/>
      <dgm:spPr/>
    </dgm:pt>
    <dgm:pt modelId="{C344D518-8498-4558-B335-3C991CEA6293}" type="pres">
      <dgm:prSet presAssocID="{D1268973-7D37-4E01-A501-6D157650AB01}" presName="hierChild3" presStyleCnt="0"/>
      <dgm:spPr/>
    </dgm:pt>
  </dgm:ptLst>
  <dgm:cxnLst>
    <dgm:cxn modelId="{6F6BEF9D-EB4E-404A-B9C5-6BBB43AA96EC}" srcId="{6145D142-25DA-40F9-A2DE-E71A8C8232A4}" destId="{A371BFF2-930C-4ECD-9DEB-2EBB59574D73}" srcOrd="0" destOrd="0" parTransId="{EE3D6E57-FC5A-4CE8-A50F-499A7CCF2862}" sibTransId="{060AB66C-393A-4AA5-B3EB-DEA70189143D}"/>
    <dgm:cxn modelId="{BA0C971E-6F69-41F4-8902-F71CA5FAEC75}" srcId="{D1268973-7D37-4E01-A501-6D157650AB01}" destId="{CD51551D-1D93-49BB-9907-5A171E696D20}" srcOrd="2" destOrd="0" parTransId="{0EF1BB94-1F5E-42F8-86FA-A53003C86AC2}" sibTransId="{9F47321D-8F9E-4D1B-B7E4-EAC2093F5D7D}"/>
    <dgm:cxn modelId="{66469E3E-51C7-4E18-9372-75F43C7E1CF6}" type="presOf" srcId="{8F9E5816-F5B1-42A3-8C02-1436AE16E691}" destId="{E959034F-D85F-428A-ABA5-D1B80BC1EDD4}" srcOrd="0" destOrd="0" presId="urn:microsoft.com/office/officeart/2008/layout/HalfCircleOrganizationChart"/>
    <dgm:cxn modelId="{1EB43934-8D8C-405C-B516-6FF987ADE9AB}" type="presOf" srcId="{79AAAC62-2D83-4435-AB75-73BA5E080F3B}" destId="{D6E9FE17-8755-4FC8-9466-DD37959B250D}" srcOrd="0" destOrd="0" presId="urn:microsoft.com/office/officeart/2008/layout/HalfCircleOrganizationChart"/>
    <dgm:cxn modelId="{CD07F38F-274B-4E8F-9719-5CF8B736FA9B}" srcId="{FDC84A90-DE6F-4A62-AEF3-472C1EC5B698}" destId="{F03E457C-4261-4D3B-846D-DFC4E32FADF5}" srcOrd="1" destOrd="0" parTransId="{48D4E445-5726-485D-9CEF-9F62CA43E47D}" sibTransId="{BE7FABEA-0534-4D10-8B1C-FDDA802A84D7}"/>
    <dgm:cxn modelId="{87CED424-C84E-497B-A56A-BC46D24BAE70}" type="presOf" srcId="{655BA6AB-07DF-4D65-BD4E-237215CCF773}" destId="{AEE23380-E1E2-47D8-9BD2-B7D2CEB181E2}" srcOrd="0" destOrd="0" presId="urn:microsoft.com/office/officeart/2008/layout/HalfCircleOrganizationChart"/>
    <dgm:cxn modelId="{6397227B-D137-4443-A364-901536070C51}" type="presOf" srcId="{CD51551D-1D93-49BB-9907-5A171E696D20}" destId="{61A3A81F-1E58-48FA-8049-70C8046F2E05}" srcOrd="0" destOrd="0" presId="urn:microsoft.com/office/officeart/2008/layout/HalfCircleOrganizationChart"/>
    <dgm:cxn modelId="{4F36F813-2B5B-4136-B7CD-BEA5FF8CD837}" srcId="{D1268973-7D37-4E01-A501-6D157650AB01}" destId="{6145D142-25DA-40F9-A2DE-E71A8C8232A4}" srcOrd="0" destOrd="0" parTransId="{902F4523-A96A-4623-99E1-F50DE7AD6CF6}" sibTransId="{833EE8AE-C242-4B49-AE2D-444EDE88DC54}"/>
    <dgm:cxn modelId="{A9E001E6-41C7-449B-B2F3-731344DE3BFD}" type="presOf" srcId="{31FE19FB-9472-43B2-9AE3-1DF1143AD524}" destId="{F9508C8C-871F-4594-B452-89F2636381C5}" srcOrd="0" destOrd="0" presId="urn:microsoft.com/office/officeart/2008/layout/HalfCircleOrganizationChart"/>
    <dgm:cxn modelId="{EBD093E4-E2C8-4D73-9F22-A39A068C6073}" srcId="{D1268973-7D37-4E01-A501-6D157650AB01}" destId="{FDC84A90-DE6F-4A62-AEF3-472C1EC5B698}" srcOrd="1" destOrd="0" parTransId="{79AAAC62-2D83-4435-AB75-73BA5E080F3B}" sibTransId="{AFE7D4C9-8E9E-4374-BEFE-4F767302DA59}"/>
    <dgm:cxn modelId="{DD968EBA-1182-4E9B-B67D-EBD443F47A41}" type="presOf" srcId="{D1268973-7D37-4E01-A501-6D157650AB01}" destId="{0C1EEBE6-D9FC-429A-9905-26B036BCAF92}" srcOrd="1" destOrd="0" presId="urn:microsoft.com/office/officeart/2008/layout/HalfCircleOrganizationChart"/>
    <dgm:cxn modelId="{055C7610-184F-42FA-9F4D-C4A55F78B908}" type="presOf" srcId="{B46E0AEC-3EB3-470D-A0CD-61D202DC3C20}" destId="{9C94EAF3-F228-4A25-A8DD-5057C695563C}" srcOrd="1" destOrd="0" presId="urn:microsoft.com/office/officeart/2008/layout/HalfCircleOrganizationChart"/>
    <dgm:cxn modelId="{1FA89F42-BD1B-4F74-A193-4B79EC0CA55D}" type="presOf" srcId="{9AD7DF7B-20FC-43DF-A282-1D23AB1D3FD2}" destId="{C23202EC-7824-4FE6-A339-2C312630FA97}" srcOrd="0" destOrd="0" presId="urn:microsoft.com/office/officeart/2008/layout/HalfCircleOrganizationChart"/>
    <dgm:cxn modelId="{BBA7ACE6-63FF-4DEB-B193-D8302D6DA873}" type="presOf" srcId="{CD51551D-1D93-49BB-9907-5A171E696D20}" destId="{80DFC202-16C9-4E9C-8544-3080CFB68AA7}" srcOrd="1" destOrd="0" presId="urn:microsoft.com/office/officeart/2008/layout/HalfCircleOrganizationChart"/>
    <dgm:cxn modelId="{140B68AE-4BD2-4820-BE6D-639344CB89E4}" type="presOf" srcId="{48D4E445-5726-485D-9CEF-9F62CA43E47D}" destId="{FE8CBEC0-D4DA-441D-A638-E1D7CAD9ABE0}" srcOrd="0" destOrd="0" presId="urn:microsoft.com/office/officeart/2008/layout/HalfCircleOrganizationChart"/>
    <dgm:cxn modelId="{B2012CCC-0A5E-457B-B8A9-047C8C501EE2}" srcId="{FDC84A90-DE6F-4A62-AEF3-472C1EC5B698}" destId="{B46E0AEC-3EB3-470D-A0CD-61D202DC3C20}" srcOrd="0" destOrd="0" parTransId="{B5FC7196-8764-43E6-AF79-134D03A72C4C}" sibTransId="{BA90079A-E5E9-4FA5-B03B-949BEF911E6E}"/>
    <dgm:cxn modelId="{0FBD2FE4-3233-4B76-8323-B95E2F036D85}" type="presOf" srcId="{31FE19FB-9472-43B2-9AE3-1DF1143AD524}" destId="{047C3B48-F063-4795-BF09-518C51024F2A}" srcOrd="1" destOrd="0" presId="urn:microsoft.com/office/officeart/2008/layout/HalfCircleOrganizationChart"/>
    <dgm:cxn modelId="{07F35C60-8812-4699-AB41-258E3704DDF2}" type="presOf" srcId="{6145D142-25DA-40F9-A2DE-E71A8C8232A4}" destId="{CF2E8B97-C562-4948-B849-8EE63E7D67F8}" srcOrd="1" destOrd="0" presId="urn:microsoft.com/office/officeart/2008/layout/HalfCircleOrganizationChart"/>
    <dgm:cxn modelId="{05B0AA0F-2273-4279-AA0C-8CFE7A0BAC21}" srcId="{CD51551D-1D93-49BB-9907-5A171E696D20}" destId="{889B1970-F15E-4FEB-9F04-9AE4A4F74ACB}" srcOrd="0" destOrd="0" parTransId="{1704CD0B-DC19-40C6-B34C-954E29B40D9D}" sibTransId="{B51561C6-D5A7-488E-B683-67C2E222CE3E}"/>
    <dgm:cxn modelId="{DEC50D25-BA13-4C2D-97F1-AB458BEC88FE}" type="presOf" srcId="{F03E457C-4261-4D3B-846D-DFC4E32FADF5}" destId="{B7FC7D77-44B5-4F08-AFC5-9D8EC18717C3}" srcOrd="1" destOrd="0" presId="urn:microsoft.com/office/officeart/2008/layout/HalfCircleOrganizationChart"/>
    <dgm:cxn modelId="{F6784888-6844-4910-A40F-919D5A489D89}" type="presOf" srcId="{B5FC7196-8764-43E6-AF79-134D03A72C4C}" destId="{9062388A-CADA-4245-896F-74A35587E915}" srcOrd="0" destOrd="0" presId="urn:microsoft.com/office/officeart/2008/layout/HalfCircleOrganizationChart"/>
    <dgm:cxn modelId="{63C91D1E-BCBB-4AB5-80A0-8FF1EC90E711}" type="presOf" srcId="{F03E457C-4261-4D3B-846D-DFC4E32FADF5}" destId="{D4B93924-02CF-4657-82E2-94E30E7DE848}" srcOrd="0" destOrd="0" presId="urn:microsoft.com/office/officeart/2008/layout/HalfCircleOrganizationChart"/>
    <dgm:cxn modelId="{AFABE617-4DED-4EAD-A968-26C8547AF5B9}" type="presOf" srcId="{EE3D6E57-FC5A-4CE8-A50F-499A7CCF2862}" destId="{30FEED54-45E3-4907-ABE1-FDE0D47B8D9E}" srcOrd="0" destOrd="0" presId="urn:microsoft.com/office/officeart/2008/layout/HalfCircleOrganizationChart"/>
    <dgm:cxn modelId="{A41BD0FC-8151-4225-8A28-9FD3B74A6137}" type="presOf" srcId="{902F4523-A96A-4623-99E1-F50DE7AD6CF6}" destId="{583DA61F-F1DC-419C-8469-02CF7C613D48}" srcOrd="0" destOrd="0" presId="urn:microsoft.com/office/officeart/2008/layout/HalfCircleOrganizationChart"/>
    <dgm:cxn modelId="{B6A532FE-2E21-44D3-BE01-53354C0B2D94}" type="presOf" srcId="{889B1970-F15E-4FEB-9F04-9AE4A4F74ACB}" destId="{EBF5DCAC-BED4-4C83-86DB-7F6160C0D07D}" srcOrd="0" destOrd="0" presId="urn:microsoft.com/office/officeart/2008/layout/HalfCircleOrganizationChart"/>
    <dgm:cxn modelId="{6E0CADC6-EE77-4E85-BF9B-EE6BDA5A7605}" type="presOf" srcId="{1704CD0B-DC19-40C6-B34C-954E29B40D9D}" destId="{CB53ADF6-822C-4447-B648-6572735C4C94}" srcOrd="0" destOrd="0" presId="urn:microsoft.com/office/officeart/2008/layout/HalfCircleOrganizationChart"/>
    <dgm:cxn modelId="{F02D90BD-15D8-48C1-84CB-DC6F0939E98B}" srcId="{6145D142-25DA-40F9-A2DE-E71A8C8232A4}" destId="{B7FBB658-0219-4F69-8555-6493656C96CB}" srcOrd="1" destOrd="0" parTransId="{9AD7DF7B-20FC-43DF-A282-1D23AB1D3FD2}" sibTransId="{ABB76EE7-BB10-4B17-B4B9-7A36EC97F466}"/>
    <dgm:cxn modelId="{9DEBC1A8-01F6-4D69-B654-D629BEA23C63}" type="presOf" srcId="{D1268973-7D37-4E01-A501-6D157650AB01}" destId="{B2774131-0B58-4CC2-9A43-AE99886D0F27}" srcOrd="0" destOrd="0" presId="urn:microsoft.com/office/officeart/2008/layout/HalfCircleOrganizationChart"/>
    <dgm:cxn modelId="{E7511034-0A8C-4A7B-999C-D35D2D485606}" type="presOf" srcId="{A371BFF2-930C-4ECD-9DEB-2EBB59574D73}" destId="{EF4BBFE4-67E8-4E0F-984A-76B34D94F08C}" srcOrd="0" destOrd="0" presId="urn:microsoft.com/office/officeart/2008/layout/HalfCircleOrganizationChart"/>
    <dgm:cxn modelId="{F9BED1FF-9031-4043-9B4A-4B79F279DD92}" type="presOf" srcId="{A371BFF2-930C-4ECD-9DEB-2EBB59574D73}" destId="{311F097D-7A08-4B4E-8CF7-898925A07FB6}" srcOrd="1" destOrd="0" presId="urn:microsoft.com/office/officeart/2008/layout/HalfCircleOrganizationChart"/>
    <dgm:cxn modelId="{764BB622-6DF5-456E-B273-E70FDDA3781B}" type="presOf" srcId="{0EF1BB94-1F5E-42F8-86FA-A53003C86AC2}" destId="{92F63D09-090A-423B-BD22-8F0FF5059FA7}" srcOrd="0" destOrd="0" presId="urn:microsoft.com/office/officeart/2008/layout/HalfCircleOrganizationChart"/>
    <dgm:cxn modelId="{DEB11DF9-4831-4CCA-8193-E9D0B4F13E99}" type="presOf" srcId="{889B1970-F15E-4FEB-9F04-9AE4A4F74ACB}" destId="{E10779DF-7CAB-419D-A07A-D8E41999089F}" srcOrd="1" destOrd="0" presId="urn:microsoft.com/office/officeart/2008/layout/HalfCircleOrganizationChart"/>
    <dgm:cxn modelId="{53C76BD8-C3F4-4CF4-8D89-DDBE3902D79D}" srcId="{CD51551D-1D93-49BB-9907-5A171E696D20}" destId="{31FE19FB-9472-43B2-9AE3-1DF1143AD524}" srcOrd="1" destOrd="0" parTransId="{655BA6AB-07DF-4D65-BD4E-237215CCF773}" sibTransId="{0CE9237D-AB38-4634-86CF-1F7783ADCCBC}"/>
    <dgm:cxn modelId="{FF451C8C-552B-4FD1-9F0B-21987C698816}" type="presOf" srcId="{B7FBB658-0219-4F69-8555-6493656C96CB}" destId="{2E915E8C-20DE-426D-A89A-F728B0BED2E2}" srcOrd="0" destOrd="0" presId="urn:microsoft.com/office/officeart/2008/layout/HalfCircleOrganizationChart"/>
    <dgm:cxn modelId="{27B068A1-1442-4280-9A89-8C746277FB95}" type="presOf" srcId="{6145D142-25DA-40F9-A2DE-E71A8C8232A4}" destId="{FC82720F-0704-492F-BEB1-F86307A9C036}" srcOrd="0" destOrd="0" presId="urn:microsoft.com/office/officeart/2008/layout/HalfCircleOrganizationChart"/>
    <dgm:cxn modelId="{FE01DB40-50D3-4B18-9ACB-F17388EDA7C7}" type="presOf" srcId="{B46E0AEC-3EB3-470D-A0CD-61D202DC3C20}" destId="{52C02899-0397-48AF-9547-485EA1180A25}" srcOrd="0" destOrd="0" presId="urn:microsoft.com/office/officeart/2008/layout/HalfCircleOrganizationChart"/>
    <dgm:cxn modelId="{F154BA38-C103-4D01-B095-EC9F7D260517}" type="presOf" srcId="{B7FBB658-0219-4F69-8555-6493656C96CB}" destId="{2D7B03B7-0A1A-4716-985B-067A425C19E1}" srcOrd="1" destOrd="0" presId="urn:microsoft.com/office/officeart/2008/layout/HalfCircleOrganizationChart"/>
    <dgm:cxn modelId="{70570688-E5B6-437F-96DD-1582BCE4A1D2}" type="presOf" srcId="{FDC84A90-DE6F-4A62-AEF3-472C1EC5B698}" destId="{85EA8548-489F-4375-A077-3221A0885900}" srcOrd="0" destOrd="0" presId="urn:microsoft.com/office/officeart/2008/layout/HalfCircleOrganizationChart"/>
    <dgm:cxn modelId="{428DEDE7-A83E-4D57-BD5A-DF300ADA4D8E}" srcId="{8F9E5816-F5B1-42A3-8C02-1436AE16E691}" destId="{D1268973-7D37-4E01-A501-6D157650AB01}" srcOrd="0" destOrd="0" parTransId="{C41442B5-AB2F-4470-8A6E-05446FD0983A}" sibTransId="{C6B7FDFE-EDA8-4F98-8353-B5BCAD435BCE}"/>
    <dgm:cxn modelId="{FEB1973D-0B1B-4309-AB58-8FAB4EB9533C}" type="presOf" srcId="{FDC84A90-DE6F-4A62-AEF3-472C1EC5B698}" destId="{E8932919-788C-4009-B35E-A0C8B606BA81}" srcOrd="1" destOrd="0" presId="urn:microsoft.com/office/officeart/2008/layout/HalfCircleOrganizationChart"/>
    <dgm:cxn modelId="{B9759BA8-C2E9-4448-9C6A-2326FF5D7CFD}" type="presParOf" srcId="{E959034F-D85F-428A-ABA5-D1B80BC1EDD4}" destId="{DD1308EE-EF4E-4033-88AA-293D92BC839C}" srcOrd="0" destOrd="0" presId="urn:microsoft.com/office/officeart/2008/layout/HalfCircleOrganizationChart"/>
    <dgm:cxn modelId="{97E47F92-C3CF-4960-B5E4-7BE126DC79F3}" type="presParOf" srcId="{DD1308EE-EF4E-4033-88AA-293D92BC839C}" destId="{3411E0B6-C313-427A-987F-9584F41453A3}" srcOrd="0" destOrd="0" presId="urn:microsoft.com/office/officeart/2008/layout/HalfCircleOrganizationChart"/>
    <dgm:cxn modelId="{FEA0E564-C2E8-4936-8EC0-635320325630}" type="presParOf" srcId="{3411E0B6-C313-427A-987F-9584F41453A3}" destId="{B2774131-0B58-4CC2-9A43-AE99886D0F27}" srcOrd="0" destOrd="0" presId="urn:microsoft.com/office/officeart/2008/layout/HalfCircleOrganizationChart"/>
    <dgm:cxn modelId="{7453B013-3E72-4327-BA0A-146F910B6B28}" type="presParOf" srcId="{3411E0B6-C313-427A-987F-9584F41453A3}" destId="{579A005D-403E-4166-A104-F1520E9816EB}" srcOrd="1" destOrd="0" presId="urn:microsoft.com/office/officeart/2008/layout/HalfCircleOrganizationChart"/>
    <dgm:cxn modelId="{44AB2E1F-4315-4C98-9188-9FF6920D4EF9}" type="presParOf" srcId="{3411E0B6-C313-427A-987F-9584F41453A3}" destId="{C213B6AF-F92E-49A6-B4FB-6B4880362775}" srcOrd="2" destOrd="0" presId="urn:microsoft.com/office/officeart/2008/layout/HalfCircleOrganizationChart"/>
    <dgm:cxn modelId="{EE8E9E67-B1CC-4404-97C5-19C689624633}" type="presParOf" srcId="{3411E0B6-C313-427A-987F-9584F41453A3}" destId="{0C1EEBE6-D9FC-429A-9905-26B036BCAF92}" srcOrd="3" destOrd="0" presId="urn:microsoft.com/office/officeart/2008/layout/HalfCircleOrganizationChart"/>
    <dgm:cxn modelId="{380C6ED7-5F57-419D-84CC-A3B1A038D99B}" type="presParOf" srcId="{DD1308EE-EF4E-4033-88AA-293D92BC839C}" destId="{BA074855-9EAA-40BB-A299-279CAD266972}" srcOrd="1" destOrd="0" presId="urn:microsoft.com/office/officeart/2008/layout/HalfCircleOrganizationChart"/>
    <dgm:cxn modelId="{06020C6A-27C8-41D8-B04E-8C4BBA59B2FC}" type="presParOf" srcId="{BA074855-9EAA-40BB-A299-279CAD266972}" destId="{583DA61F-F1DC-419C-8469-02CF7C613D48}" srcOrd="0" destOrd="0" presId="urn:microsoft.com/office/officeart/2008/layout/HalfCircleOrganizationChart"/>
    <dgm:cxn modelId="{75BFD2F0-F7CF-455A-A0EF-2CD67202BF1E}" type="presParOf" srcId="{BA074855-9EAA-40BB-A299-279CAD266972}" destId="{43D8B1EC-FD93-4BD2-9011-6BFDE3C396A7}" srcOrd="1" destOrd="0" presId="urn:microsoft.com/office/officeart/2008/layout/HalfCircleOrganizationChart"/>
    <dgm:cxn modelId="{F8BD95F6-75F4-49A9-802F-D349A8BB2A9B}" type="presParOf" srcId="{43D8B1EC-FD93-4BD2-9011-6BFDE3C396A7}" destId="{5F727509-01FF-46A7-83ED-E6EEC81D4DF5}" srcOrd="0" destOrd="0" presId="urn:microsoft.com/office/officeart/2008/layout/HalfCircleOrganizationChart"/>
    <dgm:cxn modelId="{C1C7BA04-96E8-47F5-BD30-C6305EE19535}" type="presParOf" srcId="{5F727509-01FF-46A7-83ED-E6EEC81D4DF5}" destId="{FC82720F-0704-492F-BEB1-F86307A9C036}" srcOrd="0" destOrd="0" presId="urn:microsoft.com/office/officeart/2008/layout/HalfCircleOrganizationChart"/>
    <dgm:cxn modelId="{3F1E2BED-9BE6-445F-A9D1-C8481FED8233}" type="presParOf" srcId="{5F727509-01FF-46A7-83ED-E6EEC81D4DF5}" destId="{7671BAAA-48CC-4611-A8AD-7075209E8404}" srcOrd="1" destOrd="0" presId="urn:microsoft.com/office/officeart/2008/layout/HalfCircleOrganizationChart"/>
    <dgm:cxn modelId="{A4389555-3F39-4A75-947E-72DBDFC86BAA}" type="presParOf" srcId="{5F727509-01FF-46A7-83ED-E6EEC81D4DF5}" destId="{A6704D2D-E00D-4F53-B1C8-7137FEC5E613}" srcOrd="2" destOrd="0" presId="urn:microsoft.com/office/officeart/2008/layout/HalfCircleOrganizationChart"/>
    <dgm:cxn modelId="{EB19B06A-F44F-4EFA-BCE4-9B17CD15856C}" type="presParOf" srcId="{5F727509-01FF-46A7-83ED-E6EEC81D4DF5}" destId="{CF2E8B97-C562-4948-B849-8EE63E7D67F8}" srcOrd="3" destOrd="0" presId="urn:microsoft.com/office/officeart/2008/layout/HalfCircleOrganizationChart"/>
    <dgm:cxn modelId="{D6C3DDC6-D750-4380-8C5B-2050D4DC3C70}" type="presParOf" srcId="{43D8B1EC-FD93-4BD2-9011-6BFDE3C396A7}" destId="{EA0A6514-A333-4E84-A8B2-A60626CB1B87}" srcOrd="1" destOrd="0" presId="urn:microsoft.com/office/officeart/2008/layout/HalfCircleOrganizationChart"/>
    <dgm:cxn modelId="{5C246620-7F9C-4569-BBC9-28C32CE6D78D}" type="presParOf" srcId="{EA0A6514-A333-4E84-A8B2-A60626CB1B87}" destId="{30FEED54-45E3-4907-ABE1-FDE0D47B8D9E}" srcOrd="0" destOrd="0" presId="urn:microsoft.com/office/officeart/2008/layout/HalfCircleOrganizationChart"/>
    <dgm:cxn modelId="{9AB87FAA-8CF3-441F-AE9B-F7C9272CB145}" type="presParOf" srcId="{EA0A6514-A333-4E84-A8B2-A60626CB1B87}" destId="{82D40E1D-4F01-4483-8313-E5567E7AC567}" srcOrd="1" destOrd="0" presId="urn:microsoft.com/office/officeart/2008/layout/HalfCircleOrganizationChart"/>
    <dgm:cxn modelId="{8895991E-660F-406F-BB13-5EF95B6C35C0}" type="presParOf" srcId="{82D40E1D-4F01-4483-8313-E5567E7AC567}" destId="{A08862E1-541B-4DA3-BAB3-7EB1D8EAE48D}" srcOrd="0" destOrd="0" presId="urn:microsoft.com/office/officeart/2008/layout/HalfCircleOrganizationChart"/>
    <dgm:cxn modelId="{974E7C55-8C1A-45DD-94FB-EDB22E4CE0B9}" type="presParOf" srcId="{A08862E1-541B-4DA3-BAB3-7EB1D8EAE48D}" destId="{EF4BBFE4-67E8-4E0F-984A-76B34D94F08C}" srcOrd="0" destOrd="0" presId="urn:microsoft.com/office/officeart/2008/layout/HalfCircleOrganizationChart"/>
    <dgm:cxn modelId="{E98AC668-CD9F-400B-93CE-29002B984367}" type="presParOf" srcId="{A08862E1-541B-4DA3-BAB3-7EB1D8EAE48D}" destId="{721488EF-D658-47EB-AC88-5D182320A603}" srcOrd="1" destOrd="0" presId="urn:microsoft.com/office/officeart/2008/layout/HalfCircleOrganizationChart"/>
    <dgm:cxn modelId="{8BBCD36D-7006-4B01-AD69-E371F41CA86B}" type="presParOf" srcId="{A08862E1-541B-4DA3-BAB3-7EB1D8EAE48D}" destId="{1FACFFAD-0698-4CBC-A195-BB6CF3965AB5}" srcOrd="2" destOrd="0" presId="urn:microsoft.com/office/officeart/2008/layout/HalfCircleOrganizationChart"/>
    <dgm:cxn modelId="{A230C228-BF3E-4A5E-89C1-E39257878EBE}" type="presParOf" srcId="{A08862E1-541B-4DA3-BAB3-7EB1D8EAE48D}" destId="{311F097D-7A08-4B4E-8CF7-898925A07FB6}" srcOrd="3" destOrd="0" presId="urn:microsoft.com/office/officeart/2008/layout/HalfCircleOrganizationChart"/>
    <dgm:cxn modelId="{EE0FFE4B-2FBD-45CA-B33C-877D8A0E9DBF}" type="presParOf" srcId="{82D40E1D-4F01-4483-8313-E5567E7AC567}" destId="{8BD19957-0462-4697-823C-06A5D3471ED0}" srcOrd="1" destOrd="0" presId="urn:microsoft.com/office/officeart/2008/layout/HalfCircleOrganizationChart"/>
    <dgm:cxn modelId="{FDAC5975-1FBB-405C-9D0C-302230DE8418}" type="presParOf" srcId="{82D40E1D-4F01-4483-8313-E5567E7AC567}" destId="{1ED91DEC-7B15-425C-9A7B-74CB4585E99E}" srcOrd="2" destOrd="0" presId="urn:microsoft.com/office/officeart/2008/layout/HalfCircleOrganizationChart"/>
    <dgm:cxn modelId="{5A7FFF5E-9E96-4127-AAA5-E87C21827EE2}" type="presParOf" srcId="{EA0A6514-A333-4E84-A8B2-A60626CB1B87}" destId="{C23202EC-7824-4FE6-A339-2C312630FA97}" srcOrd="2" destOrd="0" presId="urn:microsoft.com/office/officeart/2008/layout/HalfCircleOrganizationChart"/>
    <dgm:cxn modelId="{1DE4725D-3706-4B0E-8963-E3B3193CD2F9}" type="presParOf" srcId="{EA0A6514-A333-4E84-A8B2-A60626CB1B87}" destId="{42759813-3A3A-4BDF-B3C7-ECB7D2E4985E}" srcOrd="3" destOrd="0" presId="urn:microsoft.com/office/officeart/2008/layout/HalfCircleOrganizationChart"/>
    <dgm:cxn modelId="{029511A4-79E2-4085-BB50-740B67E21D2B}" type="presParOf" srcId="{42759813-3A3A-4BDF-B3C7-ECB7D2E4985E}" destId="{2F790C48-D31E-4B16-96D1-773CA9847384}" srcOrd="0" destOrd="0" presId="urn:microsoft.com/office/officeart/2008/layout/HalfCircleOrganizationChart"/>
    <dgm:cxn modelId="{270F2B83-C491-4863-B5A9-ADA038F52250}" type="presParOf" srcId="{2F790C48-D31E-4B16-96D1-773CA9847384}" destId="{2E915E8C-20DE-426D-A89A-F728B0BED2E2}" srcOrd="0" destOrd="0" presId="urn:microsoft.com/office/officeart/2008/layout/HalfCircleOrganizationChart"/>
    <dgm:cxn modelId="{F75713FC-4836-4C73-BC56-CAFDCB5C9DF3}" type="presParOf" srcId="{2F790C48-D31E-4B16-96D1-773CA9847384}" destId="{E88075A8-FB32-4144-85D8-2B9D6032108F}" srcOrd="1" destOrd="0" presId="urn:microsoft.com/office/officeart/2008/layout/HalfCircleOrganizationChart"/>
    <dgm:cxn modelId="{8A65C7A3-1C1C-4F48-B55E-D35AF5B9D984}" type="presParOf" srcId="{2F790C48-D31E-4B16-96D1-773CA9847384}" destId="{4C15BF4A-8375-4BF3-A51A-AE20FABB65F9}" srcOrd="2" destOrd="0" presId="urn:microsoft.com/office/officeart/2008/layout/HalfCircleOrganizationChart"/>
    <dgm:cxn modelId="{BC0D80D9-D1E8-437A-A98C-E339C084C1B0}" type="presParOf" srcId="{2F790C48-D31E-4B16-96D1-773CA9847384}" destId="{2D7B03B7-0A1A-4716-985B-067A425C19E1}" srcOrd="3" destOrd="0" presId="urn:microsoft.com/office/officeart/2008/layout/HalfCircleOrganizationChart"/>
    <dgm:cxn modelId="{7F1B1CE0-B2C9-417F-B369-FB901B644358}" type="presParOf" srcId="{42759813-3A3A-4BDF-B3C7-ECB7D2E4985E}" destId="{54DC9607-389F-4CE4-A964-56AA61553010}" srcOrd="1" destOrd="0" presId="urn:microsoft.com/office/officeart/2008/layout/HalfCircleOrganizationChart"/>
    <dgm:cxn modelId="{870EE2BA-4879-4949-9045-6BAEE8B85332}" type="presParOf" srcId="{42759813-3A3A-4BDF-B3C7-ECB7D2E4985E}" destId="{2CC9DFC4-0227-4950-86E3-6E712A5D98F1}" srcOrd="2" destOrd="0" presId="urn:microsoft.com/office/officeart/2008/layout/HalfCircleOrganizationChart"/>
    <dgm:cxn modelId="{5174A5F5-DFB9-4058-B8E6-6446292A2C6B}" type="presParOf" srcId="{43D8B1EC-FD93-4BD2-9011-6BFDE3C396A7}" destId="{7D4A0565-377F-40F6-8B0D-92A857A7E3FE}" srcOrd="2" destOrd="0" presId="urn:microsoft.com/office/officeart/2008/layout/HalfCircleOrganizationChart"/>
    <dgm:cxn modelId="{5DB595D9-86F6-4FD2-A42D-3EDD8F8F3C52}" type="presParOf" srcId="{BA074855-9EAA-40BB-A299-279CAD266972}" destId="{D6E9FE17-8755-4FC8-9466-DD37959B250D}" srcOrd="2" destOrd="0" presId="urn:microsoft.com/office/officeart/2008/layout/HalfCircleOrganizationChart"/>
    <dgm:cxn modelId="{3F484443-6616-4605-9F40-4528F6D7B4A7}" type="presParOf" srcId="{BA074855-9EAA-40BB-A299-279CAD266972}" destId="{E58E5528-821E-4F5B-BD23-8E64F1F177A3}" srcOrd="3" destOrd="0" presId="urn:microsoft.com/office/officeart/2008/layout/HalfCircleOrganizationChart"/>
    <dgm:cxn modelId="{E2AD8E9F-778C-422F-947A-E6D174C24DEA}" type="presParOf" srcId="{E58E5528-821E-4F5B-BD23-8E64F1F177A3}" destId="{7FEA7396-9D5F-48A6-BC63-25F3A1EDA9A4}" srcOrd="0" destOrd="0" presId="urn:microsoft.com/office/officeart/2008/layout/HalfCircleOrganizationChart"/>
    <dgm:cxn modelId="{E565070C-7A12-4419-B14C-BAB2B230B3B6}" type="presParOf" srcId="{7FEA7396-9D5F-48A6-BC63-25F3A1EDA9A4}" destId="{85EA8548-489F-4375-A077-3221A0885900}" srcOrd="0" destOrd="0" presId="urn:microsoft.com/office/officeart/2008/layout/HalfCircleOrganizationChart"/>
    <dgm:cxn modelId="{77A1ED53-79E4-45EE-AB71-8DA698970B37}" type="presParOf" srcId="{7FEA7396-9D5F-48A6-BC63-25F3A1EDA9A4}" destId="{2A4650C6-DCB8-419F-B470-9FB5E5B0FF29}" srcOrd="1" destOrd="0" presId="urn:microsoft.com/office/officeart/2008/layout/HalfCircleOrganizationChart"/>
    <dgm:cxn modelId="{FD91E8F3-5700-47BB-BE90-C14D033E1E29}" type="presParOf" srcId="{7FEA7396-9D5F-48A6-BC63-25F3A1EDA9A4}" destId="{1B0618FE-BB80-4D1E-B678-70848E475C70}" srcOrd="2" destOrd="0" presId="urn:microsoft.com/office/officeart/2008/layout/HalfCircleOrganizationChart"/>
    <dgm:cxn modelId="{A6E588D5-7D69-46C4-A1E1-3AF8FA5F2D74}" type="presParOf" srcId="{7FEA7396-9D5F-48A6-BC63-25F3A1EDA9A4}" destId="{E8932919-788C-4009-B35E-A0C8B606BA81}" srcOrd="3" destOrd="0" presId="urn:microsoft.com/office/officeart/2008/layout/HalfCircleOrganizationChart"/>
    <dgm:cxn modelId="{1DF11CC9-4E8C-4613-BE17-A6EA416E6340}" type="presParOf" srcId="{E58E5528-821E-4F5B-BD23-8E64F1F177A3}" destId="{6C48E59F-12F2-486B-88F8-42760C00F0AD}" srcOrd="1" destOrd="0" presId="urn:microsoft.com/office/officeart/2008/layout/HalfCircleOrganizationChart"/>
    <dgm:cxn modelId="{9EEE6F3D-324C-4CD5-9705-A490AF21E8AC}" type="presParOf" srcId="{6C48E59F-12F2-486B-88F8-42760C00F0AD}" destId="{9062388A-CADA-4245-896F-74A35587E915}" srcOrd="0" destOrd="0" presId="urn:microsoft.com/office/officeart/2008/layout/HalfCircleOrganizationChart"/>
    <dgm:cxn modelId="{41752371-A801-40E3-852F-A7B4B9E94286}" type="presParOf" srcId="{6C48E59F-12F2-486B-88F8-42760C00F0AD}" destId="{F0D90525-100B-4956-8FC2-61C291981390}" srcOrd="1" destOrd="0" presId="urn:microsoft.com/office/officeart/2008/layout/HalfCircleOrganizationChart"/>
    <dgm:cxn modelId="{1D7AC24D-4C1B-43BC-AB3A-24AF1C720DEC}" type="presParOf" srcId="{F0D90525-100B-4956-8FC2-61C291981390}" destId="{77087D1A-540F-40E1-85E5-CA65ABE74291}" srcOrd="0" destOrd="0" presId="urn:microsoft.com/office/officeart/2008/layout/HalfCircleOrganizationChart"/>
    <dgm:cxn modelId="{897E5649-5621-4A4D-9702-14598A9D5255}" type="presParOf" srcId="{77087D1A-540F-40E1-85E5-CA65ABE74291}" destId="{52C02899-0397-48AF-9547-485EA1180A25}" srcOrd="0" destOrd="0" presId="urn:microsoft.com/office/officeart/2008/layout/HalfCircleOrganizationChart"/>
    <dgm:cxn modelId="{625112F3-5962-4439-8D0B-43B9A8BBBDF4}" type="presParOf" srcId="{77087D1A-540F-40E1-85E5-CA65ABE74291}" destId="{6E3BC538-2E50-4507-86D4-3A85A2617B35}" srcOrd="1" destOrd="0" presId="urn:microsoft.com/office/officeart/2008/layout/HalfCircleOrganizationChart"/>
    <dgm:cxn modelId="{9372377E-1ECE-41B8-82C5-07EABF29C3EA}" type="presParOf" srcId="{77087D1A-540F-40E1-85E5-CA65ABE74291}" destId="{7DC0377C-60E9-433C-A74D-BC3397309DA7}" srcOrd="2" destOrd="0" presId="urn:microsoft.com/office/officeart/2008/layout/HalfCircleOrganizationChart"/>
    <dgm:cxn modelId="{B1AEB8A2-FF5B-4C03-B645-43F3B0F8E2F6}" type="presParOf" srcId="{77087D1A-540F-40E1-85E5-CA65ABE74291}" destId="{9C94EAF3-F228-4A25-A8DD-5057C695563C}" srcOrd="3" destOrd="0" presId="urn:microsoft.com/office/officeart/2008/layout/HalfCircleOrganizationChart"/>
    <dgm:cxn modelId="{D60403E6-F9B5-423C-8921-307E17881F43}" type="presParOf" srcId="{F0D90525-100B-4956-8FC2-61C291981390}" destId="{16862714-9359-4ED2-B2CB-F5904EA33143}" srcOrd="1" destOrd="0" presId="urn:microsoft.com/office/officeart/2008/layout/HalfCircleOrganizationChart"/>
    <dgm:cxn modelId="{F93BA552-9E04-4760-8169-8612171D89B5}" type="presParOf" srcId="{F0D90525-100B-4956-8FC2-61C291981390}" destId="{6972DB06-2063-4ACA-98F2-E3A8A329DEFA}" srcOrd="2" destOrd="0" presId="urn:microsoft.com/office/officeart/2008/layout/HalfCircleOrganizationChart"/>
    <dgm:cxn modelId="{FD9E99A9-D6FF-4F4D-A55F-E5F95275DA1A}" type="presParOf" srcId="{6C48E59F-12F2-486B-88F8-42760C00F0AD}" destId="{FE8CBEC0-D4DA-441D-A638-E1D7CAD9ABE0}" srcOrd="2" destOrd="0" presId="urn:microsoft.com/office/officeart/2008/layout/HalfCircleOrganizationChart"/>
    <dgm:cxn modelId="{12356ABA-E3C2-4B76-B331-E8BD06D9C27C}" type="presParOf" srcId="{6C48E59F-12F2-486B-88F8-42760C00F0AD}" destId="{A53867A4-CCDE-4BEB-A84B-F7EF10C36F65}" srcOrd="3" destOrd="0" presId="urn:microsoft.com/office/officeart/2008/layout/HalfCircleOrganizationChart"/>
    <dgm:cxn modelId="{04F44C62-E540-41C2-8E05-580EF6053730}" type="presParOf" srcId="{A53867A4-CCDE-4BEB-A84B-F7EF10C36F65}" destId="{9B1DC701-79E5-4074-9E9B-615BD39FC856}" srcOrd="0" destOrd="0" presId="urn:microsoft.com/office/officeart/2008/layout/HalfCircleOrganizationChart"/>
    <dgm:cxn modelId="{9F2699CB-8267-432B-9A77-DFCADD97EE8C}" type="presParOf" srcId="{9B1DC701-79E5-4074-9E9B-615BD39FC856}" destId="{D4B93924-02CF-4657-82E2-94E30E7DE848}" srcOrd="0" destOrd="0" presId="urn:microsoft.com/office/officeart/2008/layout/HalfCircleOrganizationChart"/>
    <dgm:cxn modelId="{A1DF3853-DC7C-45E8-AEC4-8A24FD8ACA22}" type="presParOf" srcId="{9B1DC701-79E5-4074-9E9B-615BD39FC856}" destId="{B43CEFBE-92BF-43C9-9BA8-42EE5AC05A5C}" srcOrd="1" destOrd="0" presId="urn:microsoft.com/office/officeart/2008/layout/HalfCircleOrganizationChart"/>
    <dgm:cxn modelId="{23ABEFD1-4488-4DAD-A11A-78ACA5A8DEBB}" type="presParOf" srcId="{9B1DC701-79E5-4074-9E9B-615BD39FC856}" destId="{064D8622-296D-43EF-84D4-AB6481F91AF0}" srcOrd="2" destOrd="0" presId="urn:microsoft.com/office/officeart/2008/layout/HalfCircleOrganizationChart"/>
    <dgm:cxn modelId="{8B8D39A8-7459-441D-9F0A-11929BD0BC7F}" type="presParOf" srcId="{9B1DC701-79E5-4074-9E9B-615BD39FC856}" destId="{B7FC7D77-44B5-4F08-AFC5-9D8EC18717C3}" srcOrd="3" destOrd="0" presId="urn:microsoft.com/office/officeart/2008/layout/HalfCircleOrganizationChart"/>
    <dgm:cxn modelId="{72E87E28-60DB-43F3-AE93-0BEE82381473}" type="presParOf" srcId="{A53867A4-CCDE-4BEB-A84B-F7EF10C36F65}" destId="{95107048-7828-4146-BF3F-0B1505864976}" srcOrd="1" destOrd="0" presId="urn:microsoft.com/office/officeart/2008/layout/HalfCircleOrganizationChart"/>
    <dgm:cxn modelId="{5F1DCB32-A9F3-4B23-B1E1-84AB3F2A4A60}" type="presParOf" srcId="{A53867A4-CCDE-4BEB-A84B-F7EF10C36F65}" destId="{A2914B81-DBAE-4E84-AB6D-A49D31433693}" srcOrd="2" destOrd="0" presId="urn:microsoft.com/office/officeart/2008/layout/HalfCircleOrganizationChart"/>
    <dgm:cxn modelId="{64D15BC3-379D-4A16-94DC-1F60D6B0E547}" type="presParOf" srcId="{E58E5528-821E-4F5B-BD23-8E64F1F177A3}" destId="{B32D37E5-E2D9-4F41-9FB1-712C720F5D69}" srcOrd="2" destOrd="0" presId="urn:microsoft.com/office/officeart/2008/layout/HalfCircleOrganizationChart"/>
    <dgm:cxn modelId="{6323D078-F802-439D-9675-9B1F14B46140}" type="presParOf" srcId="{BA074855-9EAA-40BB-A299-279CAD266972}" destId="{92F63D09-090A-423B-BD22-8F0FF5059FA7}" srcOrd="4" destOrd="0" presId="urn:microsoft.com/office/officeart/2008/layout/HalfCircleOrganizationChart"/>
    <dgm:cxn modelId="{1EF24A4F-B053-4C58-9A7A-CE339B00F9E5}" type="presParOf" srcId="{BA074855-9EAA-40BB-A299-279CAD266972}" destId="{E682D0C4-399A-41C1-A0DA-1ECD99B0F639}" srcOrd="5" destOrd="0" presId="urn:microsoft.com/office/officeart/2008/layout/HalfCircleOrganizationChart"/>
    <dgm:cxn modelId="{94122086-3984-4F88-A58A-EDD0DF477221}" type="presParOf" srcId="{E682D0C4-399A-41C1-A0DA-1ECD99B0F639}" destId="{7542FD1D-8789-4DB4-A77D-162325949A4A}" srcOrd="0" destOrd="0" presId="urn:microsoft.com/office/officeart/2008/layout/HalfCircleOrganizationChart"/>
    <dgm:cxn modelId="{B93228C1-B21F-41DC-84BB-DFD74D8FE411}" type="presParOf" srcId="{7542FD1D-8789-4DB4-A77D-162325949A4A}" destId="{61A3A81F-1E58-48FA-8049-70C8046F2E05}" srcOrd="0" destOrd="0" presId="urn:microsoft.com/office/officeart/2008/layout/HalfCircleOrganizationChart"/>
    <dgm:cxn modelId="{53D67606-B272-4A8E-B486-3488140A685E}" type="presParOf" srcId="{7542FD1D-8789-4DB4-A77D-162325949A4A}" destId="{2DF8863A-4E62-4E3D-8930-A2C7305F1A70}" srcOrd="1" destOrd="0" presId="urn:microsoft.com/office/officeart/2008/layout/HalfCircleOrganizationChart"/>
    <dgm:cxn modelId="{17107F1B-17EC-48B2-A367-5D5488B76480}" type="presParOf" srcId="{7542FD1D-8789-4DB4-A77D-162325949A4A}" destId="{6FD9BD53-9719-4B45-B997-61168498831F}" srcOrd="2" destOrd="0" presId="urn:microsoft.com/office/officeart/2008/layout/HalfCircleOrganizationChart"/>
    <dgm:cxn modelId="{6CA4D472-A20A-45F3-ACEB-E62A556B25FC}" type="presParOf" srcId="{7542FD1D-8789-4DB4-A77D-162325949A4A}" destId="{80DFC202-16C9-4E9C-8544-3080CFB68AA7}" srcOrd="3" destOrd="0" presId="urn:microsoft.com/office/officeart/2008/layout/HalfCircleOrganizationChart"/>
    <dgm:cxn modelId="{50FBAE97-08B8-40AB-8964-C95A009FDCDF}" type="presParOf" srcId="{E682D0C4-399A-41C1-A0DA-1ECD99B0F639}" destId="{E71AC0A9-9A66-4FA5-B4BB-355CD5442E9B}" srcOrd="1" destOrd="0" presId="urn:microsoft.com/office/officeart/2008/layout/HalfCircleOrganizationChart"/>
    <dgm:cxn modelId="{F03DE73C-6ED1-4D45-8C24-C0DEC61970FF}" type="presParOf" srcId="{E71AC0A9-9A66-4FA5-B4BB-355CD5442E9B}" destId="{CB53ADF6-822C-4447-B648-6572735C4C94}" srcOrd="0" destOrd="0" presId="urn:microsoft.com/office/officeart/2008/layout/HalfCircleOrganizationChart"/>
    <dgm:cxn modelId="{50CD5522-A436-4570-A866-104D406E4EB3}" type="presParOf" srcId="{E71AC0A9-9A66-4FA5-B4BB-355CD5442E9B}" destId="{8D8B6FBF-2332-47B4-A228-3D44CA63B303}" srcOrd="1" destOrd="0" presId="urn:microsoft.com/office/officeart/2008/layout/HalfCircleOrganizationChart"/>
    <dgm:cxn modelId="{817630D1-DE8A-4A0C-A026-5532F44A3436}" type="presParOf" srcId="{8D8B6FBF-2332-47B4-A228-3D44CA63B303}" destId="{C1332C6A-BA16-4A78-85CA-548BD0AB0F3D}" srcOrd="0" destOrd="0" presId="urn:microsoft.com/office/officeart/2008/layout/HalfCircleOrganizationChart"/>
    <dgm:cxn modelId="{E21C5407-7884-4279-B650-FE8E2BB278FD}" type="presParOf" srcId="{C1332C6A-BA16-4A78-85CA-548BD0AB0F3D}" destId="{EBF5DCAC-BED4-4C83-86DB-7F6160C0D07D}" srcOrd="0" destOrd="0" presId="urn:microsoft.com/office/officeart/2008/layout/HalfCircleOrganizationChart"/>
    <dgm:cxn modelId="{16A3CA73-923F-4F82-932D-D8263D04B370}" type="presParOf" srcId="{C1332C6A-BA16-4A78-85CA-548BD0AB0F3D}" destId="{4423134C-A544-453A-BD57-B1C8C6274F03}" srcOrd="1" destOrd="0" presId="urn:microsoft.com/office/officeart/2008/layout/HalfCircleOrganizationChart"/>
    <dgm:cxn modelId="{3CCE31DB-C31A-4B0A-9AF4-AF7E724098DF}" type="presParOf" srcId="{C1332C6A-BA16-4A78-85CA-548BD0AB0F3D}" destId="{4BF34311-4C46-45EF-A3E1-6BF49D4AFE1A}" srcOrd="2" destOrd="0" presId="urn:microsoft.com/office/officeart/2008/layout/HalfCircleOrganizationChart"/>
    <dgm:cxn modelId="{3D26B7DA-3647-4603-A78F-630425BD4B3A}" type="presParOf" srcId="{C1332C6A-BA16-4A78-85CA-548BD0AB0F3D}" destId="{E10779DF-7CAB-419D-A07A-D8E41999089F}" srcOrd="3" destOrd="0" presId="urn:microsoft.com/office/officeart/2008/layout/HalfCircleOrganizationChart"/>
    <dgm:cxn modelId="{DA0E556A-5104-428C-9411-47D783729CD3}" type="presParOf" srcId="{8D8B6FBF-2332-47B4-A228-3D44CA63B303}" destId="{79C8D2ED-95AF-4190-B094-60E4817D5723}" srcOrd="1" destOrd="0" presId="urn:microsoft.com/office/officeart/2008/layout/HalfCircleOrganizationChart"/>
    <dgm:cxn modelId="{7F3EAF42-1112-4B47-836E-829C82611291}" type="presParOf" srcId="{8D8B6FBF-2332-47B4-A228-3D44CA63B303}" destId="{76C1DCD0-4A2D-44A2-A0CB-206477146472}" srcOrd="2" destOrd="0" presId="urn:microsoft.com/office/officeart/2008/layout/HalfCircleOrganizationChart"/>
    <dgm:cxn modelId="{3DDA44A9-2A6F-4D38-A1EC-50A048E41C43}" type="presParOf" srcId="{E71AC0A9-9A66-4FA5-B4BB-355CD5442E9B}" destId="{AEE23380-E1E2-47D8-9BD2-B7D2CEB181E2}" srcOrd="2" destOrd="0" presId="urn:microsoft.com/office/officeart/2008/layout/HalfCircleOrganizationChart"/>
    <dgm:cxn modelId="{C0A2703A-316E-46B3-A0FD-8665264A018F}" type="presParOf" srcId="{E71AC0A9-9A66-4FA5-B4BB-355CD5442E9B}" destId="{19770393-2D4B-484B-8D1D-6D01652CC315}" srcOrd="3" destOrd="0" presId="urn:microsoft.com/office/officeart/2008/layout/HalfCircleOrganizationChart"/>
    <dgm:cxn modelId="{620DE303-5E60-45EB-82F8-007B6CE4ECD7}" type="presParOf" srcId="{19770393-2D4B-484B-8D1D-6D01652CC315}" destId="{90AC71EA-6D57-4303-B97A-81CBF6D4844F}" srcOrd="0" destOrd="0" presId="urn:microsoft.com/office/officeart/2008/layout/HalfCircleOrganizationChart"/>
    <dgm:cxn modelId="{6B9E7F04-31C5-4D2E-8070-DECD98DFA80A}" type="presParOf" srcId="{90AC71EA-6D57-4303-B97A-81CBF6D4844F}" destId="{F9508C8C-871F-4594-B452-89F2636381C5}" srcOrd="0" destOrd="0" presId="urn:microsoft.com/office/officeart/2008/layout/HalfCircleOrganizationChart"/>
    <dgm:cxn modelId="{3EF821B4-EC0C-487B-A8B1-35D8F6BC80B4}" type="presParOf" srcId="{90AC71EA-6D57-4303-B97A-81CBF6D4844F}" destId="{9EC2DA8B-B91E-47F6-8B79-5B4D7F4C59D1}" srcOrd="1" destOrd="0" presId="urn:microsoft.com/office/officeart/2008/layout/HalfCircleOrganizationChart"/>
    <dgm:cxn modelId="{79CAD5F0-F979-46FE-B7AF-86D4CF99AA54}" type="presParOf" srcId="{90AC71EA-6D57-4303-B97A-81CBF6D4844F}" destId="{512B919B-2AB4-4757-B0AD-936D806F0A38}" srcOrd="2" destOrd="0" presId="urn:microsoft.com/office/officeart/2008/layout/HalfCircleOrganizationChart"/>
    <dgm:cxn modelId="{D2F7D495-6F7D-49B2-8D1F-B71B37222748}" type="presParOf" srcId="{90AC71EA-6D57-4303-B97A-81CBF6D4844F}" destId="{047C3B48-F063-4795-BF09-518C51024F2A}" srcOrd="3" destOrd="0" presId="urn:microsoft.com/office/officeart/2008/layout/HalfCircleOrganizationChart"/>
    <dgm:cxn modelId="{FC31E4F8-0443-41BD-BED1-C8DA91BBC198}" type="presParOf" srcId="{19770393-2D4B-484B-8D1D-6D01652CC315}" destId="{FBB18BD5-C217-4903-B0EB-30AF5765B8D2}" srcOrd="1" destOrd="0" presId="urn:microsoft.com/office/officeart/2008/layout/HalfCircleOrganizationChart"/>
    <dgm:cxn modelId="{6D3D937F-3237-4761-A7EA-FCDFC3D4769C}" type="presParOf" srcId="{19770393-2D4B-484B-8D1D-6D01652CC315}" destId="{749FB279-8CCA-4E03-BFC0-855982C9F4AA}" srcOrd="2" destOrd="0" presId="urn:microsoft.com/office/officeart/2008/layout/HalfCircleOrganizationChart"/>
    <dgm:cxn modelId="{B45DD82F-DDD0-4EB4-8872-F33E0A15E1E4}" type="presParOf" srcId="{E682D0C4-399A-41C1-A0DA-1ECD99B0F639}" destId="{D4CB5A09-236A-4321-91A4-E8FEF2CE046D}" srcOrd="2" destOrd="0" presId="urn:microsoft.com/office/officeart/2008/layout/HalfCircleOrganizationChart"/>
    <dgm:cxn modelId="{A51546BA-5121-435A-9822-26C4E68B0E94}" type="presParOf" srcId="{DD1308EE-EF4E-4033-88AA-293D92BC839C}" destId="{C344D518-8498-4558-B335-3C991CEA6293}" srcOrd="2" destOrd="0" presId="urn:microsoft.com/office/officeart/2008/layout/HalfCircleOrganizationChart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2BF3E-7685-4A61-8416-6B57DC08F6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366CC-C867-4F74-800C-4C66332A274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600" dirty="0" smtClean="0"/>
            <a:t>результативность выполнения работы каждым обучающимся и классом в целом</a:t>
          </a:r>
          <a:endParaRPr lang="ru-RU" sz="2600" b="1" dirty="0"/>
        </a:p>
      </dgm:t>
    </dgm:pt>
    <dgm:pt modelId="{A20F97B1-02CA-41FA-97D2-D2A60CB42F23}" type="parTrans" cxnId="{C299A642-25F6-46AD-9FD6-2DDDC06912AA}">
      <dgm:prSet/>
      <dgm:spPr/>
      <dgm:t>
        <a:bodyPr/>
        <a:lstStyle/>
        <a:p>
          <a:endParaRPr lang="ru-RU"/>
        </a:p>
      </dgm:t>
    </dgm:pt>
    <dgm:pt modelId="{F97531CA-60D0-4F78-BC0E-5E015535E34E}" type="sibTrans" cxnId="{C299A642-25F6-46AD-9FD6-2DDDC06912AA}">
      <dgm:prSet/>
      <dgm:spPr/>
      <dgm:t>
        <a:bodyPr/>
        <a:lstStyle/>
        <a:p>
          <a:endParaRPr lang="ru-RU"/>
        </a:p>
      </dgm:t>
    </dgm:pt>
    <dgm:pt modelId="{B56B422D-7A22-4B4D-BB3C-720DAF7A2F1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состояние работы учителя с «сильными» и слабоуспевающими учащимися</a:t>
          </a:r>
          <a:endParaRPr lang="ru-RU" sz="2400" b="1" dirty="0"/>
        </a:p>
      </dgm:t>
    </dgm:pt>
    <dgm:pt modelId="{142266BA-6E83-46EE-82A1-B9A6BBB07228}" type="parTrans" cxnId="{C4E36BCB-CA80-4CDE-B777-55BDAE6DD3D7}">
      <dgm:prSet/>
      <dgm:spPr/>
      <dgm:t>
        <a:bodyPr/>
        <a:lstStyle/>
        <a:p>
          <a:endParaRPr lang="ru-RU"/>
        </a:p>
      </dgm:t>
    </dgm:pt>
    <dgm:pt modelId="{9FBF8F4E-8EC4-4DB0-BC0A-1B997707AA81}" type="sibTrans" cxnId="{C4E36BCB-CA80-4CDE-B777-55BDAE6DD3D7}">
      <dgm:prSet/>
      <dgm:spPr/>
      <dgm:t>
        <a:bodyPr/>
        <a:lstStyle/>
        <a:p>
          <a:endParaRPr lang="ru-RU"/>
        </a:p>
      </dgm:t>
    </dgm:pt>
    <dgm:pt modelId="{E846C080-BD39-465E-89FB-91BC8068AAD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600" dirty="0" smtClean="0"/>
            <a:t>уровень реализации учебных возможностей обучающегося</a:t>
          </a:r>
          <a:endParaRPr lang="ru-RU" sz="2600" b="1" dirty="0"/>
        </a:p>
      </dgm:t>
    </dgm:pt>
    <dgm:pt modelId="{933DEC5B-2A84-4428-B2FE-8EFA213A6D41}" type="parTrans" cxnId="{63DBBFB3-3DB9-43E6-BE6D-E8BD1EEC16C9}">
      <dgm:prSet/>
      <dgm:spPr/>
      <dgm:t>
        <a:bodyPr/>
        <a:lstStyle/>
        <a:p>
          <a:endParaRPr lang="ru-RU"/>
        </a:p>
      </dgm:t>
    </dgm:pt>
    <dgm:pt modelId="{DAD34E86-3831-4E8C-85C9-D185DBBD74CC}" type="sibTrans" cxnId="{63DBBFB3-3DB9-43E6-BE6D-E8BD1EEC16C9}">
      <dgm:prSet/>
      <dgm:spPr/>
      <dgm:t>
        <a:bodyPr/>
        <a:lstStyle/>
        <a:p>
          <a:endParaRPr lang="ru-RU"/>
        </a:p>
      </dgm:t>
    </dgm:pt>
    <dgm:pt modelId="{27AB3567-05D6-4AC9-BDD4-5F1D83F40ACD}">
      <dgm:prSet custT="1"/>
      <dgm:spPr>
        <a:solidFill>
          <a:srgbClr val="0070C0"/>
        </a:solidFill>
      </dgm:spPr>
      <dgm:t>
        <a:bodyPr/>
        <a:lstStyle/>
        <a:p>
          <a:r>
            <a:rPr lang="ru-RU" sz="2600" dirty="0" smtClean="0"/>
            <a:t>уровень объективности выставленных оценок</a:t>
          </a:r>
          <a:endParaRPr lang="ru-RU" sz="2600" b="1" dirty="0"/>
        </a:p>
      </dgm:t>
    </dgm:pt>
    <dgm:pt modelId="{F6939C10-1311-4C3D-AE35-7A63FCFE3D32}" type="parTrans" cxnId="{1131A945-9DD2-493B-9314-F8F38FEFDCD6}">
      <dgm:prSet/>
      <dgm:spPr/>
      <dgm:t>
        <a:bodyPr/>
        <a:lstStyle/>
        <a:p>
          <a:endParaRPr lang="ru-RU"/>
        </a:p>
      </dgm:t>
    </dgm:pt>
    <dgm:pt modelId="{CAF7F68D-9156-47D8-A83C-D406B6DD0B93}" type="sibTrans" cxnId="{1131A945-9DD2-493B-9314-F8F38FEFDCD6}">
      <dgm:prSet/>
      <dgm:spPr/>
      <dgm:t>
        <a:bodyPr/>
        <a:lstStyle/>
        <a:p>
          <a:endParaRPr lang="ru-RU"/>
        </a:p>
      </dgm:t>
    </dgm:pt>
    <dgm:pt modelId="{2658B3B9-3711-4D95-AEF6-58FEFD748162}" type="pres">
      <dgm:prSet presAssocID="{CF52BF3E-7685-4A61-8416-6B57DC08F6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A1AA75F-747F-4A61-A0A8-7EE8481C4766}" type="pres">
      <dgm:prSet presAssocID="{CF52BF3E-7685-4A61-8416-6B57DC08F625}" presName="Name1" presStyleCnt="0"/>
      <dgm:spPr/>
    </dgm:pt>
    <dgm:pt modelId="{34726DAF-7EC7-4CB5-81AF-6257C0384E34}" type="pres">
      <dgm:prSet presAssocID="{CF52BF3E-7685-4A61-8416-6B57DC08F625}" presName="cycle" presStyleCnt="0"/>
      <dgm:spPr/>
    </dgm:pt>
    <dgm:pt modelId="{356D9596-D099-430F-9E78-BACC6E1F8B19}" type="pres">
      <dgm:prSet presAssocID="{CF52BF3E-7685-4A61-8416-6B57DC08F625}" presName="srcNode" presStyleLbl="node1" presStyleIdx="0" presStyleCnt="4"/>
      <dgm:spPr/>
    </dgm:pt>
    <dgm:pt modelId="{40E1D8FC-8835-4BA2-9A9D-4748E8841168}" type="pres">
      <dgm:prSet presAssocID="{CF52BF3E-7685-4A61-8416-6B57DC08F625}" presName="conn" presStyleLbl="parChTrans1D2" presStyleIdx="0" presStyleCnt="1"/>
      <dgm:spPr/>
      <dgm:t>
        <a:bodyPr/>
        <a:lstStyle/>
        <a:p>
          <a:endParaRPr lang="ru-RU"/>
        </a:p>
      </dgm:t>
    </dgm:pt>
    <dgm:pt modelId="{A5015402-DA8C-4A22-B9C0-DB302D3B117A}" type="pres">
      <dgm:prSet presAssocID="{CF52BF3E-7685-4A61-8416-6B57DC08F625}" presName="extraNode" presStyleLbl="node1" presStyleIdx="0" presStyleCnt="4"/>
      <dgm:spPr/>
    </dgm:pt>
    <dgm:pt modelId="{F3E60801-0073-41F1-B858-956037A71682}" type="pres">
      <dgm:prSet presAssocID="{CF52BF3E-7685-4A61-8416-6B57DC08F625}" presName="dstNode" presStyleLbl="node1" presStyleIdx="0" presStyleCnt="4"/>
      <dgm:spPr/>
    </dgm:pt>
    <dgm:pt modelId="{3F84C0D9-15C4-4DFA-9B72-D4298568292A}" type="pres">
      <dgm:prSet presAssocID="{1BA366CC-C867-4F74-800C-4C66332A274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8BE76-16AF-466B-8CB6-044E5F8C8A30}" type="pres">
      <dgm:prSet presAssocID="{1BA366CC-C867-4F74-800C-4C66332A274F}" presName="accent_1" presStyleCnt="0"/>
      <dgm:spPr/>
    </dgm:pt>
    <dgm:pt modelId="{500B5D05-2251-49D6-AC99-339ED5B3F1AA}" type="pres">
      <dgm:prSet presAssocID="{1BA366CC-C867-4F74-800C-4C66332A274F}" presName="accentRepeatNode" presStyleLbl="solidFgAcc1" presStyleIdx="0" presStyleCnt="4"/>
      <dgm:spPr/>
    </dgm:pt>
    <dgm:pt modelId="{4268CF2B-3C09-43E1-94FB-8601262DED7C}" type="pres">
      <dgm:prSet presAssocID="{B56B422D-7A22-4B4D-BB3C-720DAF7A2F1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8F7D4-3A8F-4662-8A42-BC62F203EE2A}" type="pres">
      <dgm:prSet presAssocID="{B56B422D-7A22-4B4D-BB3C-720DAF7A2F16}" presName="accent_2" presStyleCnt="0"/>
      <dgm:spPr/>
    </dgm:pt>
    <dgm:pt modelId="{372EAD7B-7AE3-4254-A316-7A560A15FD65}" type="pres">
      <dgm:prSet presAssocID="{B56B422D-7A22-4B4D-BB3C-720DAF7A2F16}" presName="accentRepeatNode" presStyleLbl="solidFgAcc1" presStyleIdx="1" presStyleCnt="4"/>
      <dgm:spPr/>
    </dgm:pt>
    <dgm:pt modelId="{A7FFBE9E-F2E0-45F0-88B8-12FBAC6C8D2E}" type="pres">
      <dgm:prSet presAssocID="{E846C080-BD39-465E-89FB-91BC8068AA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426BD-407A-4060-9ECC-BBBF659110EC}" type="pres">
      <dgm:prSet presAssocID="{E846C080-BD39-465E-89FB-91BC8068AAD7}" presName="accent_3" presStyleCnt="0"/>
      <dgm:spPr/>
    </dgm:pt>
    <dgm:pt modelId="{C7E1C33A-5ABE-4C61-BB90-B3EE149006FF}" type="pres">
      <dgm:prSet presAssocID="{E846C080-BD39-465E-89FB-91BC8068AAD7}" presName="accentRepeatNode" presStyleLbl="solidFgAcc1" presStyleIdx="2" presStyleCnt="4"/>
      <dgm:spPr/>
    </dgm:pt>
    <dgm:pt modelId="{1041746D-F4EC-4441-947E-7F17CBDFC641}" type="pres">
      <dgm:prSet presAssocID="{27AB3567-05D6-4AC9-BDD4-5F1D83F40A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DA80-4C28-4B5E-8916-3E821C1C173A}" type="pres">
      <dgm:prSet presAssocID="{27AB3567-05D6-4AC9-BDD4-5F1D83F40ACD}" presName="accent_4" presStyleCnt="0"/>
      <dgm:spPr/>
    </dgm:pt>
    <dgm:pt modelId="{BE8980B5-2ED7-4E41-9617-F18150056327}" type="pres">
      <dgm:prSet presAssocID="{27AB3567-05D6-4AC9-BDD4-5F1D83F40ACD}" presName="accentRepeatNode" presStyleLbl="solidFgAcc1" presStyleIdx="3" presStyleCnt="4"/>
      <dgm:spPr/>
    </dgm:pt>
  </dgm:ptLst>
  <dgm:cxnLst>
    <dgm:cxn modelId="{28776533-8F6C-4E9E-97B7-928F591F54C6}" type="presOf" srcId="{CF52BF3E-7685-4A61-8416-6B57DC08F625}" destId="{2658B3B9-3711-4D95-AEF6-58FEFD748162}" srcOrd="0" destOrd="0" presId="urn:microsoft.com/office/officeart/2008/layout/VerticalCurvedList"/>
    <dgm:cxn modelId="{1131A945-9DD2-493B-9314-F8F38FEFDCD6}" srcId="{CF52BF3E-7685-4A61-8416-6B57DC08F625}" destId="{27AB3567-05D6-4AC9-BDD4-5F1D83F40ACD}" srcOrd="3" destOrd="0" parTransId="{F6939C10-1311-4C3D-AE35-7A63FCFE3D32}" sibTransId="{CAF7F68D-9156-47D8-A83C-D406B6DD0B93}"/>
    <dgm:cxn modelId="{63DBBFB3-3DB9-43E6-BE6D-E8BD1EEC16C9}" srcId="{CF52BF3E-7685-4A61-8416-6B57DC08F625}" destId="{E846C080-BD39-465E-89FB-91BC8068AAD7}" srcOrd="2" destOrd="0" parTransId="{933DEC5B-2A84-4428-B2FE-8EFA213A6D41}" sibTransId="{DAD34E86-3831-4E8C-85C9-D185DBBD74CC}"/>
    <dgm:cxn modelId="{FE668A6D-8182-4D4D-A7D8-BBCE932E2792}" type="presOf" srcId="{B56B422D-7A22-4B4D-BB3C-720DAF7A2F16}" destId="{4268CF2B-3C09-43E1-94FB-8601262DED7C}" srcOrd="0" destOrd="0" presId="urn:microsoft.com/office/officeart/2008/layout/VerticalCurvedList"/>
    <dgm:cxn modelId="{90681A74-FAE6-42D2-A4F1-2B0AF81DEBA4}" type="presOf" srcId="{1BA366CC-C867-4F74-800C-4C66332A274F}" destId="{3F84C0D9-15C4-4DFA-9B72-D4298568292A}" srcOrd="0" destOrd="0" presId="urn:microsoft.com/office/officeart/2008/layout/VerticalCurvedList"/>
    <dgm:cxn modelId="{C4E36BCB-CA80-4CDE-B777-55BDAE6DD3D7}" srcId="{CF52BF3E-7685-4A61-8416-6B57DC08F625}" destId="{B56B422D-7A22-4B4D-BB3C-720DAF7A2F16}" srcOrd="1" destOrd="0" parTransId="{142266BA-6E83-46EE-82A1-B9A6BBB07228}" sibTransId="{9FBF8F4E-8EC4-4DB0-BC0A-1B997707AA81}"/>
    <dgm:cxn modelId="{57D0DB40-D7AC-4F74-999D-80F79B6675C2}" type="presOf" srcId="{F97531CA-60D0-4F78-BC0E-5E015535E34E}" destId="{40E1D8FC-8835-4BA2-9A9D-4748E8841168}" srcOrd="0" destOrd="0" presId="urn:microsoft.com/office/officeart/2008/layout/VerticalCurvedList"/>
    <dgm:cxn modelId="{AA1EC03E-F932-4918-80D2-7B235E2A4F7A}" type="presOf" srcId="{E846C080-BD39-465E-89FB-91BC8068AAD7}" destId="{A7FFBE9E-F2E0-45F0-88B8-12FBAC6C8D2E}" srcOrd="0" destOrd="0" presId="urn:microsoft.com/office/officeart/2008/layout/VerticalCurvedList"/>
    <dgm:cxn modelId="{673AAF22-91AB-42A1-AEF2-888CB0288846}" type="presOf" srcId="{27AB3567-05D6-4AC9-BDD4-5F1D83F40ACD}" destId="{1041746D-F4EC-4441-947E-7F17CBDFC641}" srcOrd="0" destOrd="0" presId="urn:microsoft.com/office/officeart/2008/layout/VerticalCurvedList"/>
    <dgm:cxn modelId="{C299A642-25F6-46AD-9FD6-2DDDC06912AA}" srcId="{CF52BF3E-7685-4A61-8416-6B57DC08F625}" destId="{1BA366CC-C867-4F74-800C-4C66332A274F}" srcOrd="0" destOrd="0" parTransId="{A20F97B1-02CA-41FA-97D2-D2A60CB42F23}" sibTransId="{F97531CA-60D0-4F78-BC0E-5E015535E34E}"/>
    <dgm:cxn modelId="{88D1D7B6-A437-49F1-8AB3-8D53C51139E6}" type="presParOf" srcId="{2658B3B9-3711-4D95-AEF6-58FEFD748162}" destId="{6A1AA75F-747F-4A61-A0A8-7EE8481C4766}" srcOrd="0" destOrd="0" presId="urn:microsoft.com/office/officeart/2008/layout/VerticalCurvedList"/>
    <dgm:cxn modelId="{4F07B39A-6923-4EA5-960F-AEEECC421CDA}" type="presParOf" srcId="{6A1AA75F-747F-4A61-A0A8-7EE8481C4766}" destId="{34726DAF-7EC7-4CB5-81AF-6257C0384E34}" srcOrd="0" destOrd="0" presId="urn:microsoft.com/office/officeart/2008/layout/VerticalCurvedList"/>
    <dgm:cxn modelId="{0CD6927E-ED3F-4612-B98B-F0361331492F}" type="presParOf" srcId="{34726DAF-7EC7-4CB5-81AF-6257C0384E34}" destId="{356D9596-D099-430F-9E78-BACC6E1F8B19}" srcOrd="0" destOrd="0" presId="urn:microsoft.com/office/officeart/2008/layout/VerticalCurvedList"/>
    <dgm:cxn modelId="{B09DDF08-271B-490E-9BB1-6674D740E2E2}" type="presParOf" srcId="{34726DAF-7EC7-4CB5-81AF-6257C0384E34}" destId="{40E1D8FC-8835-4BA2-9A9D-4748E8841168}" srcOrd="1" destOrd="0" presId="urn:microsoft.com/office/officeart/2008/layout/VerticalCurvedList"/>
    <dgm:cxn modelId="{A037E1A5-C9F0-42BC-910A-88C95F5E8770}" type="presParOf" srcId="{34726DAF-7EC7-4CB5-81AF-6257C0384E34}" destId="{A5015402-DA8C-4A22-B9C0-DB302D3B117A}" srcOrd="2" destOrd="0" presId="urn:microsoft.com/office/officeart/2008/layout/VerticalCurvedList"/>
    <dgm:cxn modelId="{798806EB-50C3-485B-ACDF-3D2602FD3D7C}" type="presParOf" srcId="{34726DAF-7EC7-4CB5-81AF-6257C0384E34}" destId="{F3E60801-0073-41F1-B858-956037A71682}" srcOrd="3" destOrd="0" presId="urn:microsoft.com/office/officeart/2008/layout/VerticalCurvedList"/>
    <dgm:cxn modelId="{F6ADDD6B-F91A-4069-818E-46A4DC1DC515}" type="presParOf" srcId="{6A1AA75F-747F-4A61-A0A8-7EE8481C4766}" destId="{3F84C0D9-15C4-4DFA-9B72-D4298568292A}" srcOrd="1" destOrd="0" presId="urn:microsoft.com/office/officeart/2008/layout/VerticalCurvedList"/>
    <dgm:cxn modelId="{F05A0314-A690-42FF-944F-07DDC99C0B64}" type="presParOf" srcId="{6A1AA75F-747F-4A61-A0A8-7EE8481C4766}" destId="{9768BE76-16AF-466B-8CB6-044E5F8C8A30}" srcOrd="2" destOrd="0" presId="urn:microsoft.com/office/officeart/2008/layout/VerticalCurvedList"/>
    <dgm:cxn modelId="{66DF8A91-4441-415D-9AFC-5D50685D47A3}" type="presParOf" srcId="{9768BE76-16AF-466B-8CB6-044E5F8C8A30}" destId="{500B5D05-2251-49D6-AC99-339ED5B3F1AA}" srcOrd="0" destOrd="0" presId="urn:microsoft.com/office/officeart/2008/layout/VerticalCurvedList"/>
    <dgm:cxn modelId="{3697F266-C662-4C25-8E0F-C4AC8E83157B}" type="presParOf" srcId="{6A1AA75F-747F-4A61-A0A8-7EE8481C4766}" destId="{4268CF2B-3C09-43E1-94FB-8601262DED7C}" srcOrd="3" destOrd="0" presId="urn:microsoft.com/office/officeart/2008/layout/VerticalCurvedList"/>
    <dgm:cxn modelId="{869EE352-8293-475E-BA97-3FE2719B0457}" type="presParOf" srcId="{6A1AA75F-747F-4A61-A0A8-7EE8481C4766}" destId="{8CA8F7D4-3A8F-4662-8A42-BC62F203EE2A}" srcOrd="4" destOrd="0" presId="urn:microsoft.com/office/officeart/2008/layout/VerticalCurvedList"/>
    <dgm:cxn modelId="{DF9816F8-D85C-4228-9CD8-0AC3AB8AB077}" type="presParOf" srcId="{8CA8F7D4-3A8F-4662-8A42-BC62F203EE2A}" destId="{372EAD7B-7AE3-4254-A316-7A560A15FD65}" srcOrd="0" destOrd="0" presId="urn:microsoft.com/office/officeart/2008/layout/VerticalCurvedList"/>
    <dgm:cxn modelId="{A13DFE17-4D09-4C2E-96DB-1AA36B646CDE}" type="presParOf" srcId="{6A1AA75F-747F-4A61-A0A8-7EE8481C4766}" destId="{A7FFBE9E-F2E0-45F0-88B8-12FBAC6C8D2E}" srcOrd="5" destOrd="0" presId="urn:microsoft.com/office/officeart/2008/layout/VerticalCurvedList"/>
    <dgm:cxn modelId="{F6F1D812-028B-4698-9262-F6C70E317E67}" type="presParOf" srcId="{6A1AA75F-747F-4A61-A0A8-7EE8481C4766}" destId="{1E5426BD-407A-4060-9ECC-BBBF659110EC}" srcOrd="6" destOrd="0" presId="urn:microsoft.com/office/officeart/2008/layout/VerticalCurvedList"/>
    <dgm:cxn modelId="{8075A084-3748-4819-BB6C-63912B5AE121}" type="presParOf" srcId="{1E5426BD-407A-4060-9ECC-BBBF659110EC}" destId="{C7E1C33A-5ABE-4C61-BB90-B3EE149006FF}" srcOrd="0" destOrd="0" presId="urn:microsoft.com/office/officeart/2008/layout/VerticalCurvedList"/>
    <dgm:cxn modelId="{5CFEF2A6-2F56-4AD1-9D29-32CB8DCCA35D}" type="presParOf" srcId="{6A1AA75F-747F-4A61-A0A8-7EE8481C4766}" destId="{1041746D-F4EC-4441-947E-7F17CBDFC641}" srcOrd="7" destOrd="0" presId="urn:microsoft.com/office/officeart/2008/layout/VerticalCurvedList"/>
    <dgm:cxn modelId="{8E17FBB9-2A9D-425C-9DD5-81E358234C49}" type="presParOf" srcId="{6A1AA75F-747F-4A61-A0A8-7EE8481C4766}" destId="{2EFBDA80-4C28-4B5E-8916-3E821C1C173A}" srcOrd="8" destOrd="0" presId="urn:microsoft.com/office/officeart/2008/layout/VerticalCurvedList"/>
    <dgm:cxn modelId="{05B38505-9C81-4298-8A46-A079FB73152B}" type="presParOf" srcId="{2EFBDA80-4C28-4B5E-8916-3E821C1C173A}" destId="{BE8980B5-2ED7-4E41-9617-F181500563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A17F1-9DE0-412D-BB4A-5069C76887B9}">
      <dsp:nvSpPr>
        <dsp:cNvPr id="0" name=""/>
        <dsp:cNvSpPr/>
      </dsp:nvSpPr>
      <dsp:spPr>
        <a:xfrm>
          <a:off x="0" y="0"/>
          <a:ext cx="4824535" cy="2929988"/>
        </a:xfrm>
        <a:prstGeom prst="rightArrow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 contourW="12700">
          <a:bevelT w="114300" prst="artDeco"/>
          <a:extrusionClr>
            <a:srgbClr val="0C60F8"/>
          </a:extrusionClr>
          <a:contourClr>
            <a:schemeClr val="accent1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FEAE-2A26-4C38-AD00-80C524CC5313}">
      <dsp:nvSpPr>
        <dsp:cNvPr id="0" name=""/>
        <dsp:cNvSpPr/>
      </dsp:nvSpPr>
      <dsp:spPr>
        <a:xfrm>
          <a:off x="2051484" y="2613333"/>
          <a:ext cx="472222" cy="224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11" y="0"/>
              </a:lnTo>
              <a:lnTo>
                <a:pt x="236111" y="2249535"/>
              </a:lnTo>
              <a:lnTo>
                <a:pt x="472222" y="2249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30132" y="3680636"/>
        <a:ext cx="114928" cy="114928"/>
      </dsp:txXfrm>
    </dsp:sp>
    <dsp:sp modelId="{CB1EFA2B-0C54-4E4A-9615-A54BBD84B81E}">
      <dsp:nvSpPr>
        <dsp:cNvPr id="0" name=""/>
        <dsp:cNvSpPr/>
      </dsp:nvSpPr>
      <dsp:spPr>
        <a:xfrm>
          <a:off x="2051484" y="2613333"/>
          <a:ext cx="472222" cy="134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11" y="0"/>
              </a:lnTo>
              <a:lnTo>
                <a:pt x="236111" y="1349721"/>
              </a:lnTo>
              <a:lnTo>
                <a:pt x="472222" y="1349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1847" y="3252445"/>
        <a:ext cx="71497" cy="71497"/>
      </dsp:txXfrm>
    </dsp:sp>
    <dsp:sp modelId="{19B61A1D-D45D-43D2-9426-4697A58122B0}">
      <dsp:nvSpPr>
        <dsp:cNvPr id="0" name=""/>
        <dsp:cNvSpPr/>
      </dsp:nvSpPr>
      <dsp:spPr>
        <a:xfrm>
          <a:off x="2051484" y="2613333"/>
          <a:ext cx="472222" cy="44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11" y="0"/>
              </a:lnTo>
              <a:lnTo>
                <a:pt x="236111" y="449907"/>
              </a:lnTo>
              <a:lnTo>
                <a:pt x="472222" y="449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71290" y="2821980"/>
        <a:ext cx="32611" cy="32611"/>
      </dsp:txXfrm>
    </dsp:sp>
    <dsp:sp modelId="{A01AFDD3-015C-4A01-9019-340C6110604C}">
      <dsp:nvSpPr>
        <dsp:cNvPr id="0" name=""/>
        <dsp:cNvSpPr/>
      </dsp:nvSpPr>
      <dsp:spPr>
        <a:xfrm>
          <a:off x="2051484" y="2163425"/>
          <a:ext cx="472222" cy="449907"/>
        </a:xfrm>
        <a:custGeom>
          <a:avLst/>
          <a:gdLst/>
          <a:ahLst/>
          <a:cxnLst/>
          <a:rect l="0" t="0" r="0" b="0"/>
          <a:pathLst>
            <a:path>
              <a:moveTo>
                <a:pt x="0" y="449907"/>
              </a:moveTo>
              <a:lnTo>
                <a:pt x="236111" y="449907"/>
              </a:lnTo>
              <a:lnTo>
                <a:pt x="236111" y="0"/>
              </a:lnTo>
              <a:lnTo>
                <a:pt x="4722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71290" y="2372073"/>
        <a:ext cx="32611" cy="32611"/>
      </dsp:txXfrm>
    </dsp:sp>
    <dsp:sp modelId="{96365646-3A4D-401D-A436-1B9FFE69A018}">
      <dsp:nvSpPr>
        <dsp:cNvPr id="0" name=""/>
        <dsp:cNvSpPr/>
      </dsp:nvSpPr>
      <dsp:spPr>
        <a:xfrm>
          <a:off x="2051484" y="1263611"/>
          <a:ext cx="472222" cy="1349721"/>
        </a:xfrm>
        <a:custGeom>
          <a:avLst/>
          <a:gdLst/>
          <a:ahLst/>
          <a:cxnLst/>
          <a:rect l="0" t="0" r="0" b="0"/>
          <a:pathLst>
            <a:path>
              <a:moveTo>
                <a:pt x="0" y="1349721"/>
              </a:moveTo>
              <a:lnTo>
                <a:pt x="236111" y="1349721"/>
              </a:lnTo>
              <a:lnTo>
                <a:pt x="236111" y="0"/>
              </a:lnTo>
              <a:lnTo>
                <a:pt x="4722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1847" y="1902723"/>
        <a:ext cx="71497" cy="71497"/>
      </dsp:txXfrm>
    </dsp:sp>
    <dsp:sp modelId="{FC99E81F-4DD0-4539-AE0A-B3274705F9B2}">
      <dsp:nvSpPr>
        <dsp:cNvPr id="0" name=""/>
        <dsp:cNvSpPr/>
      </dsp:nvSpPr>
      <dsp:spPr>
        <a:xfrm>
          <a:off x="2051484" y="363797"/>
          <a:ext cx="472222" cy="2249535"/>
        </a:xfrm>
        <a:custGeom>
          <a:avLst/>
          <a:gdLst/>
          <a:ahLst/>
          <a:cxnLst/>
          <a:rect l="0" t="0" r="0" b="0"/>
          <a:pathLst>
            <a:path>
              <a:moveTo>
                <a:pt x="0" y="2249535"/>
              </a:moveTo>
              <a:lnTo>
                <a:pt x="236111" y="2249535"/>
              </a:lnTo>
              <a:lnTo>
                <a:pt x="236111" y="0"/>
              </a:lnTo>
              <a:lnTo>
                <a:pt x="4722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30132" y="1431100"/>
        <a:ext cx="114928" cy="114928"/>
      </dsp:txXfrm>
    </dsp:sp>
    <dsp:sp modelId="{EA643CAB-CFDD-49AF-81EA-9F2CFF35A2EB}">
      <dsp:nvSpPr>
        <dsp:cNvPr id="0" name=""/>
        <dsp:cNvSpPr/>
      </dsp:nvSpPr>
      <dsp:spPr>
        <a:xfrm rot="16200000">
          <a:off x="-375626" y="2253407"/>
          <a:ext cx="4134372" cy="71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Процесс прогнозирования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-375626" y="2253407"/>
        <a:ext cx="4134372" cy="719851"/>
      </dsp:txXfrm>
    </dsp:sp>
    <dsp:sp modelId="{FF9046B0-DF1A-435D-911A-88A9B7AD4F1A}">
      <dsp:nvSpPr>
        <dsp:cNvPr id="0" name=""/>
        <dsp:cNvSpPr/>
      </dsp:nvSpPr>
      <dsp:spPr>
        <a:xfrm>
          <a:off x="2523707" y="3871"/>
          <a:ext cx="5118136" cy="71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Сбор информации</a:t>
          </a:r>
          <a:endParaRPr lang="ru-RU" sz="2600" b="1" kern="1200" dirty="0"/>
        </a:p>
      </dsp:txBody>
      <dsp:txXfrm>
        <a:off x="2523707" y="3871"/>
        <a:ext cx="5118136" cy="719851"/>
      </dsp:txXfrm>
    </dsp:sp>
    <dsp:sp modelId="{8BF0A441-3402-4880-BA5D-26F629513294}">
      <dsp:nvSpPr>
        <dsp:cNvPr id="0" name=""/>
        <dsp:cNvSpPr/>
      </dsp:nvSpPr>
      <dsp:spPr>
        <a:xfrm>
          <a:off x="2523707" y="903685"/>
          <a:ext cx="5118136" cy="71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Обработка полученных количественно-качественных показателей</a:t>
          </a:r>
          <a:endParaRPr lang="ru-RU" sz="2200" b="1" kern="1200" dirty="0"/>
        </a:p>
      </dsp:txBody>
      <dsp:txXfrm>
        <a:off x="2523707" y="903685"/>
        <a:ext cx="5118136" cy="719851"/>
      </dsp:txXfrm>
    </dsp:sp>
    <dsp:sp modelId="{2FD0CD4B-9B12-4DDF-9A34-86866BB67D18}">
      <dsp:nvSpPr>
        <dsp:cNvPr id="0" name=""/>
        <dsp:cNvSpPr/>
      </dsp:nvSpPr>
      <dsp:spPr>
        <a:xfrm>
          <a:off x="2523707" y="1803500"/>
          <a:ext cx="5118136" cy="71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Проведение анализа</a:t>
          </a:r>
          <a:endParaRPr lang="ru-RU" sz="2600" b="1" kern="1200" dirty="0"/>
        </a:p>
      </dsp:txBody>
      <dsp:txXfrm>
        <a:off x="2523707" y="1803500"/>
        <a:ext cx="5118136" cy="719851"/>
      </dsp:txXfrm>
    </dsp:sp>
    <dsp:sp modelId="{120AD9B0-3B0F-4017-98C2-67538B25A21A}">
      <dsp:nvSpPr>
        <dsp:cNvPr id="0" name=""/>
        <dsp:cNvSpPr/>
      </dsp:nvSpPr>
      <dsp:spPr>
        <a:xfrm>
          <a:off x="2523707" y="2703314"/>
          <a:ext cx="5163163" cy="71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Классификация по блокам</a:t>
          </a:r>
          <a:endParaRPr lang="ru-RU" sz="2600" b="1" kern="1200" dirty="0"/>
        </a:p>
      </dsp:txBody>
      <dsp:txXfrm>
        <a:off x="2523707" y="2703314"/>
        <a:ext cx="5163163" cy="719851"/>
      </dsp:txXfrm>
    </dsp:sp>
    <dsp:sp modelId="{8636113A-E05D-4A0D-8BE2-971C65B86576}">
      <dsp:nvSpPr>
        <dsp:cNvPr id="0" name=""/>
        <dsp:cNvSpPr/>
      </dsp:nvSpPr>
      <dsp:spPr>
        <a:xfrm>
          <a:off x="2523707" y="3603128"/>
          <a:ext cx="5181154" cy="71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ВЫЯВЛЕНИЕ ТЕНДЕНЦИЙ</a:t>
          </a:r>
          <a:endParaRPr lang="ru-RU" sz="2600" b="1" kern="1200" dirty="0"/>
        </a:p>
      </dsp:txBody>
      <dsp:txXfrm>
        <a:off x="2523707" y="3603128"/>
        <a:ext cx="5181154" cy="719851"/>
      </dsp:txXfrm>
    </dsp:sp>
    <dsp:sp modelId="{E125E661-81E3-469E-8F99-060FA443BD8D}">
      <dsp:nvSpPr>
        <dsp:cNvPr id="0" name=""/>
        <dsp:cNvSpPr/>
      </dsp:nvSpPr>
      <dsp:spPr>
        <a:xfrm>
          <a:off x="2523707" y="4502943"/>
          <a:ext cx="5181154" cy="71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ПРИНЯТИЕ УПРАВЛЕНЧЕСКИХ РЕШЕНИЙ</a:t>
          </a:r>
          <a:endParaRPr lang="ru-RU" sz="2300" b="1" kern="1200" dirty="0"/>
        </a:p>
      </dsp:txBody>
      <dsp:txXfrm>
        <a:off x="2523707" y="4502943"/>
        <a:ext cx="5181154" cy="719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23380-E1E2-47D8-9BD2-B7D2CEB181E2}">
      <dsp:nvSpPr>
        <dsp:cNvPr id="0" name=""/>
        <dsp:cNvSpPr/>
      </dsp:nvSpPr>
      <dsp:spPr>
        <a:xfrm>
          <a:off x="5826101" y="2703245"/>
          <a:ext cx="917722" cy="201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999"/>
              </a:lnTo>
              <a:lnTo>
                <a:pt x="917722" y="2014999"/>
              </a:lnTo>
            </a:path>
          </a:pathLst>
        </a:custGeom>
        <a:noFill/>
        <a:ln w="38100" cap="flat" cmpd="sng" algn="ctr">
          <a:solidFill>
            <a:srgbClr val="0760B2"/>
          </a:solidFill>
          <a:prstDash val="sys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3ADF6-822C-4447-B648-6572735C4C94}">
      <dsp:nvSpPr>
        <dsp:cNvPr id="0" name=""/>
        <dsp:cNvSpPr/>
      </dsp:nvSpPr>
      <dsp:spPr>
        <a:xfrm>
          <a:off x="5826101" y="2703245"/>
          <a:ext cx="917722" cy="598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514"/>
              </a:lnTo>
              <a:lnTo>
                <a:pt x="917722" y="598514"/>
              </a:lnTo>
            </a:path>
          </a:pathLst>
        </a:cu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63D09-090A-423B-BD22-8F0FF5059FA7}">
      <dsp:nvSpPr>
        <dsp:cNvPr id="0" name=""/>
        <dsp:cNvSpPr/>
      </dsp:nvSpPr>
      <dsp:spPr>
        <a:xfrm>
          <a:off x="3412091" y="1286760"/>
          <a:ext cx="2414009" cy="41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480"/>
              </a:lnTo>
              <a:lnTo>
                <a:pt x="2414009" y="209480"/>
              </a:lnTo>
              <a:lnTo>
                <a:pt x="2414009" y="418960"/>
              </a:lnTo>
            </a:path>
          </a:pathLst>
        </a:custGeom>
        <a:noFill/>
        <a:ln w="38100" cap="flat" cmpd="sng" algn="ctr">
          <a:solidFill>
            <a:srgbClr val="0760B2"/>
          </a:solidFill>
          <a:prstDash val="sys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CBEC0-D4DA-441D-A638-E1D7CAD9ABE0}">
      <dsp:nvSpPr>
        <dsp:cNvPr id="0" name=""/>
        <dsp:cNvSpPr/>
      </dsp:nvSpPr>
      <dsp:spPr>
        <a:xfrm>
          <a:off x="3412091" y="2703245"/>
          <a:ext cx="917722" cy="201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999"/>
              </a:lnTo>
              <a:lnTo>
                <a:pt x="917722" y="2014999"/>
              </a:lnTo>
            </a:path>
          </a:pathLst>
        </a:custGeom>
        <a:noFill/>
        <a:ln w="38100" cap="flat" cmpd="sng" algn="ctr">
          <a:solidFill>
            <a:srgbClr val="0760B2"/>
          </a:solidFill>
          <a:prstDash val="sys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2388A-CADA-4245-896F-74A35587E915}">
      <dsp:nvSpPr>
        <dsp:cNvPr id="0" name=""/>
        <dsp:cNvSpPr/>
      </dsp:nvSpPr>
      <dsp:spPr>
        <a:xfrm>
          <a:off x="3412091" y="2703245"/>
          <a:ext cx="917722" cy="598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514"/>
              </a:lnTo>
              <a:lnTo>
                <a:pt x="917722" y="598514"/>
              </a:lnTo>
            </a:path>
          </a:pathLst>
        </a:cu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9FE17-8755-4FC8-9466-DD37959B250D}">
      <dsp:nvSpPr>
        <dsp:cNvPr id="0" name=""/>
        <dsp:cNvSpPr/>
      </dsp:nvSpPr>
      <dsp:spPr>
        <a:xfrm>
          <a:off x="3366371" y="1286760"/>
          <a:ext cx="91440" cy="418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960"/>
              </a:lnTo>
            </a:path>
          </a:pathLst>
        </a:cu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202EC-7824-4FE6-A339-2C312630FA97}">
      <dsp:nvSpPr>
        <dsp:cNvPr id="0" name=""/>
        <dsp:cNvSpPr/>
      </dsp:nvSpPr>
      <dsp:spPr>
        <a:xfrm>
          <a:off x="998082" y="2703245"/>
          <a:ext cx="917722" cy="201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999"/>
              </a:lnTo>
              <a:lnTo>
                <a:pt x="917722" y="2014999"/>
              </a:lnTo>
            </a:path>
          </a:pathLst>
        </a:custGeom>
        <a:noFill/>
        <a:ln w="38100" cap="flat" cmpd="sng" algn="ctr">
          <a:solidFill>
            <a:srgbClr val="0760B2"/>
          </a:solidFill>
          <a:prstDash val="sys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EED54-45E3-4907-ABE1-FDE0D47B8D9E}">
      <dsp:nvSpPr>
        <dsp:cNvPr id="0" name=""/>
        <dsp:cNvSpPr/>
      </dsp:nvSpPr>
      <dsp:spPr>
        <a:xfrm>
          <a:off x="998082" y="2703245"/>
          <a:ext cx="917722" cy="598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514"/>
              </a:lnTo>
              <a:lnTo>
                <a:pt x="917722" y="598514"/>
              </a:lnTo>
            </a:path>
          </a:pathLst>
        </a:cu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DA61F-F1DC-419C-8469-02CF7C613D48}">
      <dsp:nvSpPr>
        <dsp:cNvPr id="0" name=""/>
        <dsp:cNvSpPr/>
      </dsp:nvSpPr>
      <dsp:spPr>
        <a:xfrm>
          <a:off x="998082" y="1286760"/>
          <a:ext cx="2414009" cy="418960"/>
        </a:xfrm>
        <a:custGeom>
          <a:avLst/>
          <a:gdLst/>
          <a:ahLst/>
          <a:cxnLst/>
          <a:rect l="0" t="0" r="0" b="0"/>
          <a:pathLst>
            <a:path>
              <a:moveTo>
                <a:pt x="2414009" y="0"/>
              </a:moveTo>
              <a:lnTo>
                <a:pt x="2414009" y="209480"/>
              </a:lnTo>
              <a:lnTo>
                <a:pt x="0" y="209480"/>
              </a:lnTo>
              <a:lnTo>
                <a:pt x="0" y="418960"/>
              </a:lnTo>
            </a:path>
          </a:pathLst>
        </a:custGeom>
        <a:noFill/>
        <a:ln w="38100" cap="flat" cmpd="sng" algn="ctr">
          <a:solidFill>
            <a:srgbClr val="0760B2"/>
          </a:solidFill>
          <a:prstDash val="sys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A005D-403E-4166-A104-F1520E9816EB}">
      <dsp:nvSpPr>
        <dsp:cNvPr id="0" name=""/>
        <dsp:cNvSpPr/>
      </dsp:nvSpPr>
      <dsp:spPr>
        <a:xfrm>
          <a:off x="2617753" y="289235"/>
          <a:ext cx="1588677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3B6AF-F92E-49A6-B4FB-6B4880362775}">
      <dsp:nvSpPr>
        <dsp:cNvPr id="0" name=""/>
        <dsp:cNvSpPr/>
      </dsp:nvSpPr>
      <dsp:spPr>
        <a:xfrm>
          <a:off x="2617753" y="289235"/>
          <a:ext cx="1588677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74131-0B58-4CC2-9A43-AE99886D0F27}">
      <dsp:nvSpPr>
        <dsp:cNvPr id="0" name=""/>
        <dsp:cNvSpPr/>
      </dsp:nvSpPr>
      <dsp:spPr>
        <a:xfrm>
          <a:off x="1823414" y="468790"/>
          <a:ext cx="3177355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760B2"/>
              </a:solidFill>
              <a:latin typeface="Calibri (Основной текст)"/>
            </a:rPr>
            <a:t>Муниципалитет</a:t>
          </a:r>
          <a:endParaRPr lang="ru-RU" sz="28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1823414" y="468790"/>
        <a:ext cx="3177355" cy="638415"/>
      </dsp:txXfrm>
    </dsp:sp>
    <dsp:sp modelId="{7671BAAA-48CC-4611-A8AD-7075209E8404}">
      <dsp:nvSpPr>
        <dsp:cNvPr id="0" name=""/>
        <dsp:cNvSpPr/>
      </dsp:nvSpPr>
      <dsp:spPr>
        <a:xfrm>
          <a:off x="499319" y="1705720"/>
          <a:ext cx="997524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04D2D-E00D-4F53-B1C8-7137FEC5E613}">
      <dsp:nvSpPr>
        <dsp:cNvPr id="0" name=""/>
        <dsp:cNvSpPr/>
      </dsp:nvSpPr>
      <dsp:spPr>
        <a:xfrm>
          <a:off x="499319" y="1705720"/>
          <a:ext cx="997524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720F-0704-492F-BEB1-F86307A9C036}">
      <dsp:nvSpPr>
        <dsp:cNvPr id="0" name=""/>
        <dsp:cNvSpPr/>
      </dsp:nvSpPr>
      <dsp:spPr>
        <a:xfrm>
          <a:off x="557" y="1885275"/>
          <a:ext cx="1995049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760B2"/>
              </a:solidFill>
              <a:latin typeface="Calibri (Основной текст)"/>
            </a:rPr>
            <a:t>Образовательная организация</a:t>
          </a:r>
          <a:endParaRPr lang="ru-RU" sz="17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557" y="1885275"/>
        <a:ext cx="1995049" cy="638415"/>
      </dsp:txXfrm>
    </dsp:sp>
    <dsp:sp modelId="{721488EF-D658-47EB-AC88-5D182320A603}">
      <dsp:nvSpPr>
        <dsp:cNvPr id="0" name=""/>
        <dsp:cNvSpPr/>
      </dsp:nvSpPr>
      <dsp:spPr>
        <a:xfrm>
          <a:off x="1796102" y="3122205"/>
          <a:ext cx="997524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CFFAD-0698-4CBC-A195-BB6CF3965AB5}">
      <dsp:nvSpPr>
        <dsp:cNvPr id="0" name=""/>
        <dsp:cNvSpPr/>
      </dsp:nvSpPr>
      <dsp:spPr>
        <a:xfrm>
          <a:off x="1796102" y="3122205"/>
          <a:ext cx="997524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BBFE4-67E8-4E0F-984A-76B34D94F08C}">
      <dsp:nvSpPr>
        <dsp:cNvPr id="0" name=""/>
        <dsp:cNvSpPr/>
      </dsp:nvSpPr>
      <dsp:spPr>
        <a:xfrm>
          <a:off x="1297339" y="3301760"/>
          <a:ext cx="1995049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760B2"/>
              </a:solidFill>
              <a:latin typeface="Calibri (Основной текст)"/>
            </a:rPr>
            <a:t>класс</a:t>
          </a:r>
          <a:endParaRPr lang="ru-RU" sz="28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1297339" y="3301760"/>
        <a:ext cx="1995049" cy="638415"/>
      </dsp:txXfrm>
    </dsp:sp>
    <dsp:sp modelId="{E88075A8-FB32-4144-85D8-2B9D6032108F}">
      <dsp:nvSpPr>
        <dsp:cNvPr id="0" name=""/>
        <dsp:cNvSpPr/>
      </dsp:nvSpPr>
      <dsp:spPr>
        <a:xfrm>
          <a:off x="1796102" y="4538690"/>
          <a:ext cx="997524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5BF4A-8375-4BF3-A51A-AE20FABB65F9}">
      <dsp:nvSpPr>
        <dsp:cNvPr id="0" name=""/>
        <dsp:cNvSpPr/>
      </dsp:nvSpPr>
      <dsp:spPr>
        <a:xfrm>
          <a:off x="1796102" y="4538690"/>
          <a:ext cx="997524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15E8C-20DE-426D-A89A-F728B0BED2E2}">
      <dsp:nvSpPr>
        <dsp:cNvPr id="0" name=""/>
        <dsp:cNvSpPr/>
      </dsp:nvSpPr>
      <dsp:spPr>
        <a:xfrm>
          <a:off x="1297339" y="4718245"/>
          <a:ext cx="1995049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760B2"/>
              </a:solidFill>
              <a:latin typeface="Calibri (Основной текст)"/>
            </a:rPr>
            <a:t>ученик</a:t>
          </a:r>
          <a:endParaRPr lang="ru-RU" sz="24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1297339" y="4718245"/>
        <a:ext cx="1995049" cy="638415"/>
      </dsp:txXfrm>
    </dsp:sp>
    <dsp:sp modelId="{2A4650C6-DCB8-419F-B470-9FB5E5B0FF29}">
      <dsp:nvSpPr>
        <dsp:cNvPr id="0" name=""/>
        <dsp:cNvSpPr/>
      </dsp:nvSpPr>
      <dsp:spPr>
        <a:xfrm>
          <a:off x="2913329" y="1705720"/>
          <a:ext cx="997524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618FE-BB80-4D1E-B678-70848E475C70}">
      <dsp:nvSpPr>
        <dsp:cNvPr id="0" name=""/>
        <dsp:cNvSpPr/>
      </dsp:nvSpPr>
      <dsp:spPr>
        <a:xfrm>
          <a:off x="2913329" y="1705720"/>
          <a:ext cx="997524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A8548-489F-4375-A077-3221A0885900}">
      <dsp:nvSpPr>
        <dsp:cNvPr id="0" name=""/>
        <dsp:cNvSpPr/>
      </dsp:nvSpPr>
      <dsp:spPr>
        <a:xfrm>
          <a:off x="2414567" y="1885275"/>
          <a:ext cx="1995049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760B2"/>
              </a:solidFill>
              <a:latin typeface="Calibri (Основной текст)"/>
            </a:rPr>
            <a:t>Образовательная организация</a:t>
          </a:r>
          <a:endParaRPr lang="ru-RU" sz="17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2414567" y="1885275"/>
        <a:ext cx="1995049" cy="638415"/>
      </dsp:txXfrm>
    </dsp:sp>
    <dsp:sp modelId="{6E3BC538-2E50-4507-86D4-3A85A2617B35}">
      <dsp:nvSpPr>
        <dsp:cNvPr id="0" name=""/>
        <dsp:cNvSpPr/>
      </dsp:nvSpPr>
      <dsp:spPr>
        <a:xfrm>
          <a:off x="4210111" y="3122205"/>
          <a:ext cx="997524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0377C-60E9-433C-A74D-BC3397309DA7}">
      <dsp:nvSpPr>
        <dsp:cNvPr id="0" name=""/>
        <dsp:cNvSpPr/>
      </dsp:nvSpPr>
      <dsp:spPr>
        <a:xfrm>
          <a:off x="4210111" y="3122205"/>
          <a:ext cx="997524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02899-0397-48AF-9547-485EA1180A25}">
      <dsp:nvSpPr>
        <dsp:cNvPr id="0" name=""/>
        <dsp:cNvSpPr/>
      </dsp:nvSpPr>
      <dsp:spPr>
        <a:xfrm>
          <a:off x="3711349" y="3301760"/>
          <a:ext cx="1995049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760B2"/>
              </a:solidFill>
              <a:latin typeface="Calibri (Основной текст)"/>
            </a:rPr>
            <a:t>класс</a:t>
          </a:r>
          <a:endParaRPr lang="ru-RU" sz="28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3711349" y="3301760"/>
        <a:ext cx="1995049" cy="638415"/>
      </dsp:txXfrm>
    </dsp:sp>
    <dsp:sp modelId="{B43CEFBE-92BF-43C9-9BA8-42EE5AC05A5C}">
      <dsp:nvSpPr>
        <dsp:cNvPr id="0" name=""/>
        <dsp:cNvSpPr/>
      </dsp:nvSpPr>
      <dsp:spPr>
        <a:xfrm>
          <a:off x="4210111" y="4538690"/>
          <a:ext cx="997524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D8622-296D-43EF-84D4-AB6481F91AF0}">
      <dsp:nvSpPr>
        <dsp:cNvPr id="0" name=""/>
        <dsp:cNvSpPr/>
      </dsp:nvSpPr>
      <dsp:spPr>
        <a:xfrm>
          <a:off x="4210111" y="4538690"/>
          <a:ext cx="997524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93924-02CF-4657-82E2-94E30E7DE848}">
      <dsp:nvSpPr>
        <dsp:cNvPr id="0" name=""/>
        <dsp:cNvSpPr/>
      </dsp:nvSpPr>
      <dsp:spPr>
        <a:xfrm>
          <a:off x="3711349" y="4718245"/>
          <a:ext cx="1995049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760B2"/>
              </a:solidFill>
              <a:latin typeface="Calibri (Основной текст)"/>
            </a:rPr>
            <a:t>ученик</a:t>
          </a:r>
          <a:endParaRPr lang="ru-RU" sz="24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3711349" y="4718245"/>
        <a:ext cx="1995049" cy="638415"/>
      </dsp:txXfrm>
    </dsp:sp>
    <dsp:sp modelId="{2DF8863A-4E62-4E3D-8930-A2C7305F1A70}">
      <dsp:nvSpPr>
        <dsp:cNvPr id="0" name=""/>
        <dsp:cNvSpPr/>
      </dsp:nvSpPr>
      <dsp:spPr>
        <a:xfrm>
          <a:off x="5327339" y="1705720"/>
          <a:ext cx="997524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9BD53-9719-4B45-B997-61168498831F}">
      <dsp:nvSpPr>
        <dsp:cNvPr id="0" name=""/>
        <dsp:cNvSpPr/>
      </dsp:nvSpPr>
      <dsp:spPr>
        <a:xfrm>
          <a:off x="5327339" y="1705720"/>
          <a:ext cx="997524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3A81F-1E58-48FA-8049-70C8046F2E05}">
      <dsp:nvSpPr>
        <dsp:cNvPr id="0" name=""/>
        <dsp:cNvSpPr/>
      </dsp:nvSpPr>
      <dsp:spPr>
        <a:xfrm>
          <a:off x="4828576" y="1885275"/>
          <a:ext cx="1995049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760B2"/>
              </a:solidFill>
              <a:latin typeface="Calibri (Основной текст)"/>
            </a:rPr>
            <a:t>Образовательная организация</a:t>
          </a:r>
          <a:endParaRPr lang="ru-RU" sz="17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4828576" y="1885275"/>
        <a:ext cx="1995049" cy="638415"/>
      </dsp:txXfrm>
    </dsp:sp>
    <dsp:sp modelId="{4423134C-A544-453A-BD57-B1C8C6274F03}">
      <dsp:nvSpPr>
        <dsp:cNvPr id="0" name=""/>
        <dsp:cNvSpPr/>
      </dsp:nvSpPr>
      <dsp:spPr>
        <a:xfrm>
          <a:off x="6624121" y="3122205"/>
          <a:ext cx="997524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34311-4C46-45EF-A3E1-6BF49D4AFE1A}">
      <dsp:nvSpPr>
        <dsp:cNvPr id="0" name=""/>
        <dsp:cNvSpPr/>
      </dsp:nvSpPr>
      <dsp:spPr>
        <a:xfrm>
          <a:off x="6624121" y="3122205"/>
          <a:ext cx="997524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5DCAC-BED4-4C83-86DB-7F6160C0D07D}">
      <dsp:nvSpPr>
        <dsp:cNvPr id="0" name=""/>
        <dsp:cNvSpPr/>
      </dsp:nvSpPr>
      <dsp:spPr>
        <a:xfrm>
          <a:off x="6125359" y="3301760"/>
          <a:ext cx="1995049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760B2"/>
              </a:solidFill>
              <a:latin typeface="Calibri (Основной текст)"/>
            </a:rPr>
            <a:t>класс</a:t>
          </a:r>
          <a:endParaRPr lang="ru-RU" sz="28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6125359" y="3301760"/>
        <a:ext cx="1995049" cy="638415"/>
      </dsp:txXfrm>
    </dsp:sp>
    <dsp:sp modelId="{9EC2DA8B-B91E-47F6-8B79-5B4D7F4C59D1}">
      <dsp:nvSpPr>
        <dsp:cNvPr id="0" name=""/>
        <dsp:cNvSpPr/>
      </dsp:nvSpPr>
      <dsp:spPr>
        <a:xfrm>
          <a:off x="6624121" y="4538690"/>
          <a:ext cx="997524" cy="9975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B919B-2AB4-4757-B0AD-936D806F0A38}">
      <dsp:nvSpPr>
        <dsp:cNvPr id="0" name=""/>
        <dsp:cNvSpPr/>
      </dsp:nvSpPr>
      <dsp:spPr>
        <a:xfrm>
          <a:off x="6624121" y="4538690"/>
          <a:ext cx="997524" cy="9975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760B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08C8C-871F-4594-B452-89F2636381C5}">
      <dsp:nvSpPr>
        <dsp:cNvPr id="0" name=""/>
        <dsp:cNvSpPr/>
      </dsp:nvSpPr>
      <dsp:spPr>
        <a:xfrm>
          <a:off x="6125359" y="4718245"/>
          <a:ext cx="1995049" cy="63841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760B2"/>
              </a:solidFill>
              <a:latin typeface="Calibri (Основной текст)"/>
            </a:rPr>
            <a:t>ученик</a:t>
          </a:r>
          <a:endParaRPr lang="ru-RU" sz="2400" b="1" kern="1200" dirty="0">
            <a:solidFill>
              <a:srgbClr val="0760B2"/>
            </a:solidFill>
            <a:latin typeface="Calibri (Основной текст)"/>
          </a:endParaRPr>
        </a:p>
      </dsp:txBody>
      <dsp:txXfrm>
        <a:off x="6125359" y="4718245"/>
        <a:ext cx="1995049" cy="638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1D8FC-8835-4BA2-9A9D-4748E8841168}">
      <dsp:nvSpPr>
        <dsp:cNvPr id="0" name=""/>
        <dsp:cNvSpPr/>
      </dsp:nvSpPr>
      <dsp:spPr>
        <a:xfrm>
          <a:off x="-6676820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C0D9-15C4-4DFA-9B72-D4298568292A}">
      <dsp:nvSpPr>
        <dsp:cNvPr id="0" name=""/>
        <dsp:cNvSpPr/>
      </dsp:nvSpPr>
      <dsp:spPr>
        <a:xfrm>
          <a:off x="664452" y="453949"/>
          <a:ext cx="7028153" cy="90837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02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результативность выполнения работы каждым обучающимся и классом в целом</a:t>
          </a:r>
          <a:endParaRPr lang="ru-RU" sz="2600" b="1" kern="1200" dirty="0"/>
        </a:p>
      </dsp:txBody>
      <dsp:txXfrm>
        <a:off x="664452" y="453949"/>
        <a:ext cx="7028153" cy="908372"/>
      </dsp:txXfrm>
    </dsp:sp>
    <dsp:sp modelId="{500B5D05-2251-49D6-AC99-339ED5B3F1AA}">
      <dsp:nvSpPr>
        <dsp:cNvPr id="0" name=""/>
        <dsp:cNvSpPr/>
      </dsp:nvSpPr>
      <dsp:spPr>
        <a:xfrm>
          <a:off x="96719" y="340403"/>
          <a:ext cx="1135465" cy="11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8CF2B-3C09-43E1-94FB-8601262DED7C}">
      <dsp:nvSpPr>
        <dsp:cNvPr id="0" name=""/>
        <dsp:cNvSpPr/>
      </dsp:nvSpPr>
      <dsp:spPr>
        <a:xfrm>
          <a:off x="1185243" y="1816744"/>
          <a:ext cx="6507362" cy="90837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02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состояние работы учителя с «сильными» и слабоуспевающими учащимися</a:t>
          </a:r>
          <a:endParaRPr lang="ru-RU" sz="2400" b="1" kern="1200" dirty="0"/>
        </a:p>
      </dsp:txBody>
      <dsp:txXfrm>
        <a:off x="1185243" y="1816744"/>
        <a:ext cx="6507362" cy="908372"/>
      </dsp:txXfrm>
    </dsp:sp>
    <dsp:sp modelId="{372EAD7B-7AE3-4254-A316-7A560A15FD65}">
      <dsp:nvSpPr>
        <dsp:cNvPr id="0" name=""/>
        <dsp:cNvSpPr/>
      </dsp:nvSpPr>
      <dsp:spPr>
        <a:xfrm>
          <a:off x="617510" y="1703198"/>
          <a:ext cx="1135465" cy="11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FBE9E-F2E0-45F0-88B8-12FBAC6C8D2E}">
      <dsp:nvSpPr>
        <dsp:cNvPr id="0" name=""/>
        <dsp:cNvSpPr/>
      </dsp:nvSpPr>
      <dsp:spPr>
        <a:xfrm>
          <a:off x="1185243" y="3179539"/>
          <a:ext cx="6507362" cy="90837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02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уровень реализации учебных возможностей обучающегося</a:t>
          </a:r>
          <a:endParaRPr lang="ru-RU" sz="2600" b="1" kern="1200" dirty="0"/>
        </a:p>
      </dsp:txBody>
      <dsp:txXfrm>
        <a:off x="1185243" y="3179539"/>
        <a:ext cx="6507362" cy="908372"/>
      </dsp:txXfrm>
    </dsp:sp>
    <dsp:sp modelId="{C7E1C33A-5ABE-4C61-BB90-B3EE149006FF}">
      <dsp:nvSpPr>
        <dsp:cNvPr id="0" name=""/>
        <dsp:cNvSpPr/>
      </dsp:nvSpPr>
      <dsp:spPr>
        <a:xfrm>
          <a:off x="617510" y="3065992"/>
          <a:ext cx="1135465" cy="11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1746D-F4EC-4441-947E-7F17CBDFC641}">
      <dsp:nvSpPr>
        <dsp:cNvPr id="0" name=""/>
        <dsp:cNvSpPr/>
      </dsp:nvSpPr>
      <dsp:spPr>
        <a:xfrm>
          <a:off x="664452" y="4542333"/>
          <a:ext cx="7028153" cy="90837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02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уровень объективности выставленных оценок</a:t>
          </a:r>
          <a:endParaRPr lang="ru-RU" sz="2600" b="1" kern="1200" dirty="0"/>
        </a:p>
      </dsp:txBody>
      <dsp:txXfrm>
        <a:off x="664452" y="4542333"/>
        <a:ext cx="7028153" cy="908372"/>
      </dsp:txXfrm>
    </dsp:sp>
    <dsp:sp modelId="{BE8980B5-2ED7-4E41-9617-F18150056327}">
      <dsp:nvSpPr>
        <dsp:cNvPr id="0" name=""/>
        <dsp:cNvSpPr/>
      </dsp:nvSpPr>
      <dsp:spPr>
        <a:xfrm>
          <a:off x="96719" y="4428787"/>
          <a:ext cx="1135465" cy="11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81963-7301-46E1-A06F-0FAEA1DFFFB3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94634-40B9-424C-AE2B-7EC2FF2E6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3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D8093-1CED-4DAE-A754-374268A539A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F69CC-7B9F-43DE-8CEE-ACCC8CD3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7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678D-03E3-4C71-87BA-DF00F7AF79E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9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CF185-5372-4956-8879-DEF94B5BC1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7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69CC-7B9F-43DE-8CEE-ACCC8CD3005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6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критериями эффективности исполнения государственного (муниципального) задания на оказание государственных (муниципальных) услуг выступают следующие:</a:t>
            </a:r>
          </a:p>
          <a:p>
            <a:r>
              <a:rPr lang="ru-RU" dirty="0" smtClean="0"/>
              <a:t>– сохранение контингента обучающихся общеобразовательной организации;</a:t>
            </a:r>
          </a:p>
          <a:p>
            <a:r>
              <a:rPr lang="ru-RU" dirty="0" smtClean="0"/>
              <a:t>– выполнение общеобразовательных программ, реализуемых в общеобразовательной организации;</a:t>
            </a:r>
          </a:p>
          <a:p>
            <a:r>
              <a:rPr lang="ru-RU" dirty="0" smtClean="0"/>
              <a:t>– достижение качественных показателей обучения и освоения основных общеобразовательных программ.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69CC-7B9F-43DE-8CEE-ACCC8CD3005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5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17%20&#1103;&#1085;&#1074;&#1072;&#1088;&#1103;_&#1076;&#1086;&#1082;&#1083;&#1072;&#1076;/&#1040;&#1085;&#1072;&#1083;&#1080;&#1079;%20&#1088;&#1072;&#1073;&#1086;&#1090;&#1099;%2010&#1040;%20&#1082;&#1083;&#1072;&#1089;&#1089;&#1072;.xls" TargetMode="External"/><Relationship Id="rId2" Type="http://schemas.openxmlformats.org/officeDocument/2006/relationships/hyperlink" Target="../../&#1056;&#1072;&#1073;&#1086;&#1095;&#1080;&#1081;%20&#1089;&#1090;&#1086;&#1083;/&#1047;&#1072;&#1076;&#1072;&#1085;&#1080;&#1077;%206_&#1085;&#1072;%20&#1087;&#1088;&#1080;&#1084;&#1077;&#1088;&#1077;%20&#1096;&#1082;&#1086;&#1083;&#1099;%2098.xls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1.wdp"/><Relationship Id="rId3" Type="http://schemas.microsoft.com/office/2007/relationships/hdphoto" Target="../media/hdphoto5.wdp"/><Relationship Id="rId7" Type="http://schemas.openxmlformats.org/officeDocument/2006/relationships/image" Target="../media/image40.png"/><Relationship Id="rId12" Type="http://schemas.openxmlformats.org/officeDocument/2006/relationships/image" Target="../media/image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6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ooko.74@mail.ru" TargetMode="External"/><Relationship Id="rId4" Type="http://schemas.openxmlformats.org/officeDocument/2006/relationships/hyperlink" Target="mailto:mail@umc74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" y="2182451"/>
            <a:ext cx="7263539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Соединительная линия уступом 13"/>
          <p:cNvCxnSpPr/>
          <p:nvPr/>
        </p:nvCxnSpPr>
        <p:spPr>
          <a:xfrm rot="5400000" flipH="1" flipV="1">
            <a:off x="3919038" y="4259687"/>
            <a:ext cx="174970" cy="1241955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30086" y="4398357"/>
            <a:ext cx="156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Челябинск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flipV="1">
            <a:off x="3316339" y="4941168"/>
            <a:ext cx="138413" cy="11674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19872" y="224869"/>
            <a:ext cx="5544615" cy="193898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Автоматизированные информационные системы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ресурс принятия управленческих решений по повышению  качества образования: из опыта работы ФИП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32741" y="255102"/>
            <a:ext cx="3431148" cy="990782"/>
            <a:chOff x="3687939" y="62334"/>
            <a:chExt cx="4225029" cy="189152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939" y="62334"/>
              <a:ext cx="4153020" cy="1891528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4752154" y="912168"/>
              <a:ext cx="2952328" cy="62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464696" y="275576"/>
              <a:ext cx="2448272" cy="49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40185" y="275576"/>
              <a:ext cx="2163431" cy="470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МБУ ДПО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92006" y="873839"/>
              <a:ext cx="2835483" cy="76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«Центр развития образования </a:t>
              </a:r>
              <a:endParaRPr lang="ru-RU" sz="1000" b="1" dirty="0">
                <a:solidFill>
                  <a:srgbClr val="003463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b="1" dirty="0" smtClean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города </a:t>
              </a:r>
              <a:r>
                <a:rPr lang="ru-RU" sz="1000" b="1" dirty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Челябинска»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508104" y="5105029"/>
            <a:ext cx="3434733" cy="1477317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Кемерова Л.В.,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доцент,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ООКО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ДПО «Центр развития образования города Челябинска»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9829" y="265317"/>
            <a:ext cx="3571900" cy="117362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14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Прогнозируемые показатели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8919" y="265317"/>
            <a:ext cx="4337307" cy="117362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57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Полученные показатели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829" y="1745104"/>
            <a:ext cx="3571900" cy="454141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ИРО – индекс ожидаемой результативности;</a:t>
            </a:r>
          </a:p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ИКО – индекс качества обученности;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ИСО – индекс прогнозируемой степени обученности;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ИНО – индекс неуспешности.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8919" y="1745104"/>
            <a:ext cx="4337307" cy="454141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РЕЗ – результативность;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ОЦ – оценочный показатель;</a:t>
            </a:r>
          </a:p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КО – показатель качества обученности;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СО – показатель степени обученности;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УР – показатель уровня реализации ожидаемой результативности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2286" b="1" dirty="0">
                <a:solidFill>
                  <a:schemeClr val="tx1"/>
                </a:solidFill>
              </a:rPr>
              <a:t>  НО – показатель неуспешности.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051787" y="1336887"/>
            <a:ext cx="969516" cy="612326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sp>
        <p:nvSpPr>
          <p:cNvPr id="10" name="Стрелка вниз 9"/>
          <p:cNvSpPr/>
          <p:nvPr/>
        </p:nvSpPr>
        <p:spPr>
          <a:xfrm>
            <a:off x="1714480" y="1336887"/>
            <a:ext cx="969516" cy="612326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</p:spTree>
    <p:extLst>
      <p:ext uri="{BB962C8B-B14F-4D97-AF65-F5344CB8AC3E}">
        <p14:creationId xmlns:p14="http://schemas.microsoft.com/office/powerpoint/2010/main" val="14280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7562" y="163263"/>
            <a:ext cx="5766067" cy="122465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72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Математическая модель </a:t>
            </a:r>
          </a:p>
          <a:p>
            <a:pPr algn="ctr"/>
            <a:r>
              <a:rPr lang="ru-RU" sz="3572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качества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898186"/>
            <a:ext cx="4643470" cy="4592443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72" b="1" dirty="0">
                <a:solidFill>
                  <a:schemeClr val="tx1"/>
                </a:solidFill>
              </a:rPr>
              <a:t>РЕЗ &gt; ИРО</a:t>
            </a:r>
          </a:p>
          <a:p>
            <a:pPr algn="ctr"/>
            <a:r>
              <a:rPr lang="ru-RU" sz="3572" b="1" dirty="0">
                <a:solidFill>
                  <a:schemeClr val="tx1"/>
                </a:solidFill>
              </a:rPr>
              <a:t>ОЦ = РЕЗ</a:t>
            </a:r>
          </a:p>
          <a:p>
            <a:pPr algn="ctr"/>
            <a:r>
              <a:rPr lang="ru-RU" sz="3572" b="1" dirty="0">
                <a:solidFill>
                  <a:schemeClr val="tx1"/>
                </a:solidFill>
              </a:rPr>
              <a:t>КО &gt; ИКО</a:t>
            </a:r>
          </a:p>
          <a:p>
            <a:pPr algn="ctr"/>
            <a:r>
              <a:rPr lang="ru-RU" sz="3572" b="1" dirty="0">
                <a:solidFill>
                  <a:schemeClr val="tx1"/>
                </a:solidFill>
              </a:rPr>
              <a:t>СО = 100%</a:t>
            </a:r>
          </a:p>
          <a:p>
            <a:pPr algn="ctr"/>
            <a:r>
              <a:rPr lang="ru-RU" sz="3572" b="1" dirty="0">
                <a:solidFill>
                  <a:schemeClr val="tx1"/>
                </a:solidFill>
              </a:rPr>
              <a:t>УР &gt; 0%</a:t>
            </a:r>
          </a:p>
          <a:p>
            <a:pPr algn="ctr"/>
            <a:r>
              <a:rPr lang="ru-RU" sz="3572" b="1" dirty="0">
                <a:solidFill>
                  <a:schemeClr val="tx1"/>
                </a:solidFill>
              </a:rPr>
              <a:t>НО &lt; ИНО</a:t>
            </a:r>
          </a:p>
          <a:p>
            <a:pPr algn="ctr"/>
            <a:r>
              <a:rPr lang="ru-RU" sz="3572" b="1" dirty="0">
                <a:solidFill>
                  <a:schemeClr val="tx1"/>
                </a:solidFill>
              </a:rPr>
              <a:t>ИРО + ИНО = 100%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214810" y="1387915"/>
            <a:ext cx="969516" cy="510271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</p:spTree>
    <p:extLst>
      <p:ext uri="{BB962C8B-B14F-4D97-AF65-F5344CB8AC3E}">
        <p14:creationId xmlns:p14="http://schemas.microsoft.com/office/powerpoint/2010/main" val="19952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97"/>
            <a:ext cx="9144000" cy="5473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95000">
                <a:srgbClr val="4A8BC7"/>
              </a:gs>
              <a:gs pos="81000">
                <a:srgbClr val="8DB6DC"/>
              </a:gs>
              <a:gs pos="22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ВИД РЕЗУЛЬТАТОВ КОНТРОЛЬНОЙ РАБОТЫ НА УРОВНЕ КЛАССА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68952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68577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2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6807" r="64083" b="11596"/>
          <a:stretch/>
        </p:blipFill>
        <p:spPr bwMode="auto">
          <a:xfrm>
            <a:off x="827584" y="332657"/>
            <a:ext cx="7560840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5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6806" r="57670" b="7319"/>
          <a:stretch/>
        </p:blipFill>
        <p:spPr bwMode="auto">
          <a:xfrm>
            <a:off x="755576" y="188640"/>
            <a:ext cx="7632847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6" y="836712"/>
            <a:ext cx="136815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89603" y="188641"/>
            <a:ext cx="7416824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>
              <a:defRPr/>
            </a:pPr>
            <a:r>
              <a:rPr lang="ru-RU" sz="2000" b="1" dirty="0">
                <a:latin typeface="Calibri (Основной текст)"/>
              </a:rPr>
              <a:t>Программа анализа результатов деятельности класса (внутриклассное оценивание) – </a:t>
            </a:r>
            <a:endParaRPr lang="ru-RU" sz="2000" b="1" dirty="0" smtClean="0">
              <a:latin typeface="Calibri (Основной текст)"/>
            </a:endParaRPr>
          </a:p>
          <a:p>
            <a:pPr algn="ctr">
              <a:defRPr/>
            </a:pPr>
            <a:r>
              <a:rPr lang="ru-RU" sz="2000" b="1" dirty="0" smtClean="0">
                <a:latin typeface="Calibri (Основной текст)"/>
              </a:rPr>
              <a:t>анализ </a:t>
            </a:r>
            <a:r>
              <a:rPr lang="ru-RU" sz="2000" b="1" dirty="0">
                <a:latin typeface="Calibri (Основной текст)"/>
              </a:rPr>
              <a:t>всех проведенных контрольных работ</a:t>
            </a:r>
          </a:p>
        </p:txBody>
      </p:sp>
      <p:sp>
        <p:nvSpPr>
          <p:cNvPr id="4" name="Нашивка 3">
            <a:hlinkClick r:id="rId2" action="ppaction://hlinkfile"/>
          </p:cNvPr>
          <p:cNvSpPr/>
          <p:nvPr/>
        </p:nvSpPr>
        <p:spPr>
          <a:xfrm>
            <a:off x="1102702" y="5805264"/>
            <a:ext cx="7056784" cy="864096"/>
          </a:xfrm>
          <a:prstGeom prst="chevron">
            <a:avLst/>
          </a:prstGeom>
          <a:noFill/>
          <a:ln>
            <a:solidFill>
              <a:srgbClr val="0C6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" action="ppaction://hlinkfile"/>
              </a:rPr>
              <a:t>Пример отчета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" action="ppaction://hlinkfile"/>
              </a:rPr>
              <a:t>по </a:t>
            </a:r>
            <a:r>
              <a:rPr lang="ru-RU" sz="2400" b="1" dirty="0" err="1" smtClean="0">
                <a:solidFill>
                  <a:schemeClr val="bg1"/>
                </a:solidFill>
                <a:hlinkClick r:id="rId3" action="ppaction://hlinkfile"/>
              </a:rPr>
              <a:t>внутриклассному</a:t>
            </a:r>
            <a:r>
              <a:rPr lang="ru-RU" sz="2400" b="1" dirty="0" smtClean="0">
                <a:solidFill>
                  <a:schemeClr val="bg1"/>
                </a:solidFill>
                <a:hlinkClick r:id="rId3" action="ppaction://hlinkfile"/>
              </a:rPr>
              <a:t> оцениванию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t="36138" r="2191" b="11882"/>
          <a:stretch/>
        </p:blipFill>
        <p:spPr bwMode="auto">
          <a:xfrm>
            <a:off x="539552" y="1733550"/>
            <a:ext cx="8352927" cy="5223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86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7091" r="27526" b="7604"/>
          <a:stretch/>
        </p:blipFill>
        <p:spPr bwMode="auto">
          <a:xfrm>
            <a:off x="539552" y="332656"/>
            <a:ext cx="8208911" cy="6048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55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8803" b="11026"/>
          <a:stretch/>
        </p:blipFill>
        <p:spPr bwMode="auto">
          <a:xfrm>
            <a:off x="539553" y="764705"/>
            <a:ext cx="828092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2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4" y="476673"/>
            <a:ext cx="75320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61476"/>
            <a:ext cx="6876256" cy="496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79712" y="1700809"/>
            <a:ext cx="6984776" cy="4934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" y="404664"/>
            <a:ext cx="7867922" cy="325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" y="3441700"/>
            <a:ext cx="7867922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39" y="1844824"/>
            <a:ext cx="2600325" cy="18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752463"/>
            <a:ext cx="9048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297"/>
            <a:ext cx="9144000" cy="40336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95000">
                <a:srgbClr val="4A8BC7"/>
              </a:gs>
              <a:gs pos="81000">
                <a:srgbClr val="8DB6DC"/>
              </a:gs>
              <a:gs pos="22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ВИД РЕЗУЛЬТАТОВ ОТЧЕТА НА УРОВНЕ МУНИЦИПАЛИТЕТА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pixabay.com/photo/2014/10/29/10/39/exclamation-point-507768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82" y="3791483"/>
            <a:ext cx="4183320" cy="32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5760178"/>
              </p:ext>
            </p:extLst>
          </p:nvPr>
        </p:nvGraphicFramePr>
        <p:xfrm>
          <a:off x="323528" y="1880827"/>
          <a:ext cx="4824535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Соединительная линия уступом 5"/>
          <p:cNvCxnSpPr>
            <a:endCxn id="2052" idx="2"/>
          </p:cNvCxnSpPr>
          <p:nvPr/>
        </p:nvCxnSpPr>
        <p:spPr>
          <a:xfrm rot="16200000" flipV="1">
            <a:off x="1288877" y="1586036"/>
            <a:ext cx="1366838" cy="734914"/>
          </a:xfrm>
          <a:prstGeom prst="bentConnector3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84168" y="0"/>
            <a:ext cx="846974" cy="18448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2" name="Соединительная линия уступом 11"/>
          <p:cNvCxnSpPr/>
          <p:nvPr/>
        </p:nvCxnSpPr>
        <p:spPr>
          <a:xfrm rot="5400000">
            <a:off x="1889719" y="4142289"/>
            <a:ext cx="1296144" cy="1080120"/>
          </a:xfrm>
          <a:prstGeom prst="bentConnector3">
            <a:avLst/>
          </a:prstGeom>
          <a:ln w="254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802445" y="3058877"/>
            <a:ext cx="5198885" cy="2912035"/>
            <a:chOff x="-1417821" y="3323752"/>
            <a:chExt cx="5198885" cy="291203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22404" y="3323752"/>
              <a:ext cx="2858660" cy="7402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-1417821" y="5495540"/>
              <a:ext cx="2858660" cy="740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3200" rIns="0" bIns="203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Диагностический инструментарий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148064" y="2501298"/>
            <a:ext cx="3607256" cy="1425802"/>
            <a:chOff x="459847" y="1334961"/>
            <a:chExt cx="5342304" cy="78260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59847" y="1409398"/>
              <a:ext cx="5342304" cy="7081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459847" y="1334961"/>
              <a:ext cx="5342304" cy="708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3200" rIns="0" bIns="203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Совершенствование контроля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и управления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качеством образования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2" name="Picture 4" descr="http://www.sh25uss.ru/templates/shcool/img/logos/logo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74749"/>
            <a:ext cx="37147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ow-chita.ru/media/galleries/0f6ff8ae-8b5f-4bea-94e4-301311ef7e0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020"/>
            <a:ext cx="2786898" cy="23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0648"/>
            <a:ext cx="905611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429000"/>
            <a:ext cx="7603791" cy="286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8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53088" cy="404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12" y="4117548"/>
            <a:ext cx="9183200" cy="264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50"/>
            <a:ext cx="9086850" cy="360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973267" y="1896299"/>
            <a:ext cx="1214446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20072" y="1680476"/>
            <a:ext cx="57150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363"/>
            <a:ext cx="8994180" cy="307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66044" y="954312"/>
            <a:ext cx="1214446" cy="640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1560" y="3631113"/>
            <a:ext cx="1214446" cy="572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92280" y="5941263"/>
            <a:ext cx="72008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 flipV="1">
            <a:off x="6588224" y="155950"/>
            <a:ext cx="720080" cy="369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24" y="18104"/>
            <a:ext cx="9144000" cy="9273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95000">
                <a:srgbClr val="4A8BC7"/>
              </a:gs>
              <a:gs pos="81000">
                <a:srgbClr val="8DB6DC"/>
              </a:gs>
              <a:gs pos="22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217" y="34337"/>
            <a:ext cx="8939279" cy="894334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+mn-lt"/>
                <a:ea typeface="+mn-ea"/>
                <a:cs typeface="+mn-cs"/>
              </a:rPr>
              <a:t>ОТЧЕТ ПО ИТОГАМ ПОЛУГОДИЯ НА УРОВНЕ МУНИЦИПАЛИТЕТА В РАЗРЕЗЕ ОО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87824" y="4797152"/>
            <a:ext cx="0" cy="36004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4808944"/>
            <a:ext cx="0" cy="36004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12360" y="4747984"/>
            <a:ext cx="0" cy="4210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728"/>
            <a:ext cx="8737600" cy="41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051720" y="2352301"/>
            <a:ext cx="464347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16" y="1268760"/>
            <a:ext cx="4232384" cy="35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7452320" y="2348881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96136" y="1053728"/>
            <a:ext cx="936104" cy="215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894" y="1223054"/>
            <a:ext cx="2468846" cy="4114743"/>
          </a:xfrm>
          <a:prstGeom prst="rect">
            <a:avLst/>
          </a:prstGeom>
          <a:solidFill>
            <a:srgbClr val="0760B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5811" y="1223055"/>
            <a:ext cx="2286000" cy="46166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300" b="1" dirty="0">
                <a:latin typeface="Calibri (Основной текст)"/>
              </a:rPr>
              <a:t>Комитет </a:t>
            </a:r>
          </a:p>
          <a:p>
            <a:pPr algn="ctr"/>
            <a:r>
              <a:rPr lang="ru-RU" sz="1300" b="1" dirty="0">
                <a:latin typeface="Calibri (Основной текст)"/>
              </a:rPr>
              <a:t>по делам образования</a:t>
            </a:r>
          </a:p>
        </p:txBody>
      </p:sp>
      <p:sp>
        <p:nvSpPr>
          <p:cNvPr id="52" name="Дуга 51"/>
          <p:cNvSpPr/>
          <p:nvPr/>
        </p:nvSpPr>
        <p:spPr>
          <a:xfrm rot="11676171">
            <a:off x="2026220" y="2885059"/>
            <a:ext cx="3527031" cy="3017583"/>
          </a:xfrm>
          <a:prstGeom prst="arc">
            <a:avLst>
              <a:gd name="adj1" fmla="val 10341634"/>
              <a:gd name="adj2" fmla="val 20249750"/>
            </a:avLst>
          </a:prstGeom>
          <a:ln w="38100">
            <a:solidFill>
              <a:srgbClr val="0760B2"/>
            </a:solidFill>
            <a:prstDash val="sysDot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8189" y="2447014"/>
            <a:ext cx="1546634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ru-RU" sz="1300" b="1" dirty="0">
                <a:latin typeface="Calibri (Основной текст)"/>
              </a:rPr>
              <a:t>Приказ</a:t>
            </a:r>
            <a:r>
              <a:rPr lang="ru-RU" dirty="0"/>
              <a:t> </a:t>
            </a:r>
            <a:r>
              <a:rPr lang="ru-RU" sz="1300" b="1" dirty="0">
                <a:latin typeface="Calibri (Основной текст)"/>
              </a:rPr>
              <a:t>Комитета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60097" y="2391028"/>
            <a:ext cx="394701" cy="446276"/>
            <a:chOff x="6936029" y="3037517"/>
            <a:chExt cx="720000" cy="877587"/>
          </a:xfrm>
        </p:grpSpPr>
        <p:sp>
          <p:nvSpPr>
            <p:cNvPr id="9" name="Овал 8"/>
            <p:cNvSpPr/>
            <p:nvPr/>
          </p:nvSpPr>
          <p:spPr>
            <a:xfrm>
              <a:off x="6936029" y="3049153"/>
              <a:ext cx="720000" cy="720000"/>
            </a:xfrm>
            <a:prstGeom prst="ellipse">
              <a:avLst/>
            </a:prstGeom>
            <a:solidFill>
              <a:srgbClr val="E6EFF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9853" y="3037517"/>
              <a:ext cx="612068" cy="87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>
                  <a:latin typeface="Calibri (Основной текст)"/>
                </a:rPr>
                <a:t>1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8" y="1916148"/>
            <a:ext cx="498203" cy="6333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1" y="3434119"/>
            <a:ext cx="714961" cy="714961"/>
          </a:xfrm>
          <a:prstGeom prst="rect">
            <a:avLst/>
          </a:prstGeom>
        </p:spPr>
      </p:pic>
      <p:sp>
        <p:nvSpPr>
          <p:cNvPr id="23" name="Дуга 22"/>
          <p:cNvSpPr/>
          <p:nvPr/>
        </p:nvSpPr>
        <p:spPr>
          <a:xfrm rot="19060046">
            <a:off x="1214617" y="2020810"/>
            <a:ext cx="1872555" cy="1934785"/>
          </a:xfrm>
          <a:prstGeom prst="arc">
            <a:avLst>
              <a:gd name="adj1" fmla="val 16889819"/>
              <a:gd name="adj2" fmla="val 8107630"/>
            </a:avLst>
          </a:prstGeom>
          <a:ln w="38100">
            <a:solidFill>
              <a:srgbClr val="0760B2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3161836" y="2400314"/>
            <a:ext cx="1390116" cy="1821042"/>
            <a:chOff x="4426570" y="3733595"/>
            <a:chExt cx="1946163" cy="25494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8" t="57332" r="53342" b="30676"/>
            <a:stretch/>
          </p:blipFill>
          <p:spPr bwMode="auto">
            <a:xfrm>
              <a:off x="4524305" y="3733595"/>
              <a:ext cx="1750694" cy="186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4426570" y="5593633"/>
              <a:ext cx="1946163" cy="689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latin typeface="Calibri (Основной текст)"/>
                </a:rPr>
                <a:t>Сетевой город </a:t>
              </a:r>
            </a:p>
            <a:p>
              <a:pPr algn="ctr"/>
              <a:r>
                <a:rPr lang="ru-RU" sz="1300" b="1" dirty="0">
                  <a:latin typeface="Calibri (Основной текст)"/>
                </a:rPr>
                <a:t>АИС СГО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500804" y="3420043"/>
            <a:ext cx="2799419" cy="1195914"/>
            <a:chOff x="6301125" y="4656582"/>
            <a:chExt cx="3919187" cy="167428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6762386" y="5098940"/>
              <a:ext cx="2334896" cy="1231922"/>
              <a:chOff x="6196468" y="2401240"/>
              <a:chExt cx="2382120" cy="1612535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7855">
                <a:off x="6372733" y="2401240"/>
                <a:ext cx="1402475" cy="1402475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196468" y="2885748"/>
                <a:ext cx="934262" cy="112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585858"/>
                    </a:solidFill>
                    <a:latin typeface="Calibri (Основной текст)"/>
                  </a:rPr>
                  <a:t>@</a:t>
                </a:r>
                <a:endParaRPr lang="ru-RU" sz="3400" dirty="0">
                  <a:solidFill>
                    <a:srgbClr val="585858"/>
                  </a:solidFill>
                  <a:latin typeface="Calibri (Основной текст)"/>
                </a:endParaRPr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95771">
                <a:off x="7264463" y="2799196"/>
                <a:ext cx="1113052" cy="1113052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8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10368">
                <a:off x="7753432" y="2484582"/>
                <a:ext cx="825156" cy="825156"/>
              </a:xfrm>
              <a:prstGeom prst="rect">
                <a:avLst/>
              </a:prstGeom>
            </p:spPr>
          </p:pic>
        </p:grpSp>
        <p:grpSp>
          <p:nvGrpSpPr>
            <p:cNvPr id="32" name="Группа 31"/>
            <p:cNvGrpSpPr/>
            <p:nvPr/>
          </p:nvGrpSpPr>
          <p:grpSpPr>
            <a:xfrm>
              <a:off x="6301125" y="4656582"/>
              <a:ext cx="3919187" cy="624787"/>
              <a:chOff x="231810" y="5761849"/>
              <a:chExt cx="2786972" cy="624787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716881" y="5891296"/>
                <a:ext cx="2301901" cy="409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300" b="1" dirty="0">
                    <a:latin typeface="Calibri (Основной текст)"/>
                  </a:rPr>
                  <a:t>Рассылка КИМ</a:t>
                </a:r>
              </a:p>
            </p:txBody>
          </p:sp>
          <p:grpSp>
            <p:nvGrpSpPr>
              <p:cNvPr id="34" name="Группа 33"/>
              <p:cNvGrpSpPr/>
              <p:nvPr/>
            </p:nvGrpSpPr>
            <p:grpSpPr>
              <a:xfrm>
                <a:off x="231810" y="5761849"/>
                <a:ext cx="584007" cy="624787"/>
                <a:chOff x="6936029" y="2971694"/>
                <a:chExt cx="760945" cy="877587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6936029" y="3049153"/>
                  <a:ext cx="548089" cy="720000"/>
                </a:xfrm>
                <a:prstGeom prst="ellipse">
                  <a:avLst/>
                </a:prstGeom>
                <a:solidFill>
                  <a:srgbClr val="E6EFF7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029853" y="2971694"/>
                  <a:ext cx="667121" cy="8775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300" b="1" dirty="0">
                      <a:latin typeface="Calibri (Основной текст)"/>
                    </a:rPr>
                    <a:t>3</a:t>
                  </a:r>
                  <a:endParaRPr lang="ru-RU" sz="2300" b="1" dirty="0">
                    <a:latin typeface="Calibri (Основной текст)"/>
                  </a:endParaRPr>
                </a:p>
              </p:txBody>
            </p:sp>
          </p:grpSp>
        </p:grpSp>
      </p:grpSp>
      <p:grpSp>
        <p:nvGrpSpPr>
          <p:cNvPr id="30" name="Группа 29"/>
          <p:cNvGrpSpPr/>
          <p:nvPr/>
        </p:nvGrpSpPr>
        <p:grpSpPr>
          <a:xfrm>
            <a:off x="165573" y="4149083"/>
            <a:ext cx="3328936" cy="692498"/>
            <a:chOff x="231803" y="5808711"/>
            <a:chExt cx="4660510" cy="9694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65890" y="5808712"/>
              <a:ext cx="4126423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>
                  <a:latin typeface="Calibri (Основной текст)"/>
                </a:rPr>
                <a:t>Создание рабочей группы </a:t>
              </a:r>
            </a:p>
            <a:p>
              <a:r>
                <a:rPr lang="ru-RU" sz="1300" b="1" dirty="0">
                  <a:latin typeface="Calibri (Основной текст)"/>
                </a:rPr>
                <a:t>по разработке КИМ. </a:t>
              </a:r>
            </a:p>
            <a:p>
              <a:r>
                <a:rPr lang="ru-RU" sz="1300" b="1" dirty="0">
                  <a:latin typeface="Calibri (Основной текст)"/>
                </a:rPr>
                <a:t>Экспертиза КИМ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31803" y="5808711"/>
              <a:ext cx="552582" cy="624787"/>
              <a:chOff x="6936029" y="3037517"/>
              <a:chExt cx="720000" cy="87758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6936029" y="3049153"/>
                <a:ext cx="720000" cy="720000"/>
              </a:xfrm>
              <a:prstGeom prst="ellipse">
                <a:avLst/>
              </a:prstGeom>
              <a:solidFill>
                <a:srgbClr val="E6EF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029853" y="3037517"/>
                <a:ext cx="612068" cy="87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300" b="1" dirty="0">
                    <a:latin typeface="Calibri (Основной текст)"/>
                  </a:rPr>
                  <a:t>2</a:t>
                </a:r>
              </a:p>
            </p:txBody>
          </p:sp>
        </p:grpSp>
      </p:grpSp>
      <p:sp>
        <p:nvSpPr>
          <p:cNvPr id="54" name="Прямоугольник 53"/>
          <p:cNvSpPr/>
          <p:nvPr/>
        </p:nvSpPr>
        <p:spPr>
          <a:xfrm>
            <a:off x="7349451" y="1223055"/>
            <a:ext cx="1794549" cy="4199838"/>
          </a:xfrm>
          <a:prstGeom prst="rect">
            <a:avLst/>
          </a:prstGeom>
          <a:solidFill>
            <a:srgbClr val="0760B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368314" y="1248266"/>
            <a:ext cx="1599901" cy="46166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300" b="1" dirty="0">
                <a:latin typeface="Calibri (Основной текст)"/>
              </a:rPr>
              <a:t>Образовательная организация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7230297" y="3009908"/>
            <a:ext cx="1811221" cy="1031899"/>
            <a:chOff x="231810" y="5761849"/>
            <a:chExt cx="1803167" cy="1444658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652455" y="5956934"/>
              <a:ext cx="1382522" cy="1249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>
                  <a:latin typeface="Calibri (Основной текст)"/>
                </a:rPr>
                <a:t>Проведение </a:t>
              </a:r>
            </a:p>
            <a:p>
              <a:r>
                <a:rPr lang="ru-RU" sz="1300" b="1" dirty="0">
                  <a:latin typeface="Calibri (Основной текст)"/>
                </a:rPr>
                <a:t>и проверка контрольной работы</a:t>
              </a:r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231810" y="5761849"/>
              <a:ext cx="584007" cy="624787"/>
              <a:chOff x="6936029" y="2971694"/>
              <a:chExt cx="760945" cy="87758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6936029" y="3049153"/>
                <a:ext cx="548089" cy="720000"/>
              </a:xfrm>
              <a:prstGeom prst="ellipse">
                <a:avLst/>
              </a:prstGeom>
              <a:solidFill>
                <a:srgbClr val="E6EF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029853" y="2971694"/>
                <a:ext cx="667121" cy="87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300" b="1" dirty="0">
                    <a:latin typeface="Calibri (Основной текст)"/>
                  </a:rPr>
                  <a:t>4</a:t>
                </a:r>
              </a:p>
            </p:txBody>
          </p:sp>
        </p:grpSp>
      </p:grpSp>
      <p:sp>
        <p:nvSpPr>
          <p:cNvPr id="63" name="Дуга 62"/>
          <p:cNvSpPr/>
          <p:nvPr/>
        </p:nvSpPr>
        <p:spPr>
          <a:xfrm rot="501517">
            <a:off x="5620701" y="2715900"/>
            <a:ext cx="2465720" cy="2656798"/>
          </a:xfrm>
          <a:prstGeom prst="arc">
            <a:avLst>
              <a:gd name="adj1" fmla="val 11734168"/>
              <a:gd name="adj2" fmla="val 17602024"/>
            </a:avLst>
          </a:prstGeom>
          <a:ln w="38100">
            <a:solidFill>
              <a:srgbClr val="0760B2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3085693" y="1088416"/>
            <a:ext cx="3566349" cy="584906"/>
            <a:chOff x="231804" y="5761849"/>
            <a:chExt cx="3550491" cy="81886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16881" y="5891296"/>
              <a:ext cx="3065414" cy="689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>
                  <a:latin typeface="Calibri (Основной текст)"/>
                </a:rPr>
                <a:t>Формирование и анализ отчета МСОКО на муниципальном уровне</a:t>
              </a:r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231804" y="5761849"/>
              <a:ext cx="584011" cy="624787"/>
              <a:chOff x="6936029" y="2971694"/>
              <a:chExt cx="760951" cy="877587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6936029" y="3049153"/>
                <a:ext cx="548089" cy="720000"/>
              </a:xfrm>
              <a:prstGeom prst="ellipse">
                <a:avLst/>
              </a:prstGeom>
              <a:solidFill>
                <a:srgbClr val="E6EF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029858" y="2971694"/>
                <a:ext cx="667122" cy="87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300" b="1" dirty="0">
                    <a:latin typeface="Calibri (Основной текст)"/>
                  </a:rPr>
                  <a:t>6</a:t>
                </a:r>
              </a:p>
            </p:txBody>
          </p:sp>
        </p:grpSp>
      </p:grpSp>
      <p:sp>
        <p:nvSpPr>
          <p:cNvPr id="69" name="Дуга 68"/>
          <p:cNvSpPr/>
          <p:nvPr/>
        </p:nvSpPr>
        <p:spPr>
          <a:xfrm rot="5400000">
            <a:off x="6636181" y="638176"/>
            <a:ext cx="2288707" cy="2726931"/>
          </a:xfrm>
          <a:prstGeom prst="arc">
            <a:avLst>
              <a:gd name="adj1" fmla="val 5262979"/>
              <a:gd name="adj2" fmla="val 20249750"/>
            </a:avLst>
          </a:prstGeom>
          <a:ln w="38100">
            <a:solidFill>
              <a:srgbClr val="0760B2"/>
            </a:solidFill>
            <a:prstDash val="sysDot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44" y="2001642"/>
            <a:ext cx="645075" cy="64507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36" y="4036922"/>
            <a:ext cx="859041" cy="804634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7793" y="2520199"/>
            <a:ext cx="2417417" cy="584906"/>
            <a:chOff x="231804" y="5761849"/>
            <a:chExt cx="2406668" cy="818868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16881" y="5891296"/>
              <a:ext cx="1921591" cy="689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>
                  <a:latin typeface="Calibri (Основной текст)"/>
                </a:rPr>
                <a:t>Импортирование протокола</a:t>
              </a:r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231804" y="5761849"/>
              <a:ext cx="584011" cy="624787"/>
              <a:chOff x="6936029" y="2971694"/>
              <a:chExt cx="760951" cy="877587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6936029" y="3049153"/>
                <a:ext cx="548089" cy="720000"/>
              </a:xfrm>
              <a:prstGeom prst="ellipse">
                <a:avLst/>
              </a:prstGeom>
              <a:solidFill>
                <a:srgbClr val="E6EF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029858" y="2971694"/>
                <a:ext cx="667122" cy="87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300" b="1" dirty="0">
                    <a:latin typeface="Calibri (Основной текст)"/>
                  </a:rPr>
                  <a:t>5</a:t>
                </a:r>
              </a:p>
            </p:txBody>
          </p:sp>
        </p:grp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49" y="581346"/>
            <a:ext cx="1080454" cy="629861"/>
          </a:xfrm>
          <a:prstGeom prst="rect">
            <a:avLst/>
          </a:prstGeom>
        </p:spPr>
      </p:pic>
      <p:grpSp>
        <p:nvGrpSpPr>
          <p:cNvPr id="89" name="Группа 88"/>
          <p:cNvGrpSpPr/>
          <p:nvPr/>
        </p:nvGrpSpPr>
        <p:grpSpPr>
          <a:xfrm>
            <a:off x="1430348" y="5970680"/>
            <a:ext cx="7710697" cy="505281"/>
            <a:chOff x="1833480" y="9265096"/>
            <a:chExt cx="9236201" cy="111161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236098" y="9265096"/>
              <a:ext cx="8120773" cy="955198"/>
            </a:xfrm>
            <a:prstGeom prst="rect">
              <a:avLst/>
            </a:prstGeom>
            <a:solidFill>
              <a:srgbClr val="0760B2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558137" y="9558029"/>
              <a:ext cx="8511544" cy="818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Calibri (Основной текст)"/>
                </a:rPr>
                <a:t>Статистика по результатам контрольной работы + рекомендации</a:t>
              </a: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833480" y="9478528"/>
              <a:ext cx="816617" cy="624787"/>
              <a:chOff x="6293586" y="3849995"/>
              <a:chExt cx="756642" cy="877587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6293586" y="3879636"/>
                <a:ext cx="548089" cy="720000"/>
              </a:xfrm>
              <a:prstGeom prst="ellipse">
                <a:avLst/>
              </a:prstGeom>
              <a:solidFill>
                <a:srgbClr val="E6EFF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595967" y="3849995"/>
                <a:ext cx="454261" cy="87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300" b="1" dirty="0">
                    <a:latin typeface="Calibri (Основной текст)"/>
                  </a:rPr>
                  <a:t>7</a:t>
                </a: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384774" y="1687507"/>
            <a:ext cx="4163019" cy="2057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81" name="Дуга 80"/>
          <p:cNvSpPr/>
          <p:nvPr/>
        </p:nvSpPr>
        <p:spPr>
          <a:xfrm rot="15264715">
            <a:off x="3840898" y="57888"/>
            <a:ext cx="2361906" cy="2483939"/>
          </a:xfrm>
          <a:prstGeom prst="arc">
            <a:avLst>
              <a:gd name="adj1" fmla="val 12800404"/>
              <a:gd name="adj2" fmla="val 16015588"/>
            </a:avLst>
          </a:prstGeom>
          <a:ln w="38100">
            <a:solidFill>
              <a:srgbClr val="0760B2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-16353" y="1296"/>
            <a:ext cx="9160354" cy="45329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8757" y="34337"/>
            <a:ext cx="8417431" cy="43527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2400" b="1" dirty="0" smtClean="0">
                <a:latin typeface="Calibri (Основной текст)"/>
              </a:rPr>
              <a:t>Модель </a:t>
            </a:r>
            <a:r>
              <a:rPr lang="ru-RU" sz="2400" b="1" dirty="0">
                <a:latin typeface="Calibri (Основной текст)"/>
              </a:rPr>
              <a:t>работы с модулем МСОКО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349453" y="1684719"/>
            <a:ext cx="1692066" cy="2057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48" t="38915" r="63884" b="36905"/>
          <a:stretch/>
        </p:blipFill>
        <p:spPr>
          <a:xfrm>
            <a:off x="7468118" y="1881247"/>
            <a:ext cx="936643" cy="8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0" t="37910" r="39232" b="37910"/>
          <a:stretch/>
        </p:blipFill>
        <p:spPr>
          <a:xfrm>
            <a:off x="-37740" y="2979601"/>
            <a:ext cx="1153356" cy="953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1314" y="4829582"/>
            <a:ext cx="2052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Определение уровня подготовки </a:t>
            </a:r>
            <a:r>
              <a:rPr lang="ru-RU" dirty="0" smtClean="0"/>
              <a:t>обучающихся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 rot="17991990">
            <a:off x="3032719" y="2664977"/>
            <a:ext cx="2520000" cy="2520000"/>
          </a:xfrm>
          <a:prstGeom prst="ellipse">
            <a:avLst/>
          </a:prstGeom>
          <a:noFill/>
          <a:ln w="238125">
            <a:solidFill>
              <a:srgbClr val="005DA9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1141871"/>
            <a:ext cx="2270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Нормативная база по использованию модуля МСОКО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35056" y="4590111"/>
            <a:ext cx="2184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Выявление неосвоенных элементов содержания ООП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383584" y="5088984"/>
            <a:ext cx="3135252" cy="875121"/>
            <a:chOff x="356628" y="4895303"/>
            <a:chExt cx="3135252" cy="875121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2987824" y="4895303"/>
              <a:ext cx="504056" cy="875121"/>
            </a:xfrm>
            <a:prstGeom prst="line">
              <a:avLst/>
            </a:prstGeom>
            <a:ln w="28575">
              <a:solidFill>
                <a:srgbClr val="005DA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356628" y="5733256"/>
              <a:ext cx="2635284" cy="23697"/>
            </a:xfrm>
            <a:prstGeom prst="line">
              <a:avLst/>
            </a:prstGeom>
            <a:ln w="28575">
              <a:solidFill>
                <a:srgbClr val="005DA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 flipH="1">
            <a:off x="5201663" y="4934035"/>
            <a:ext cx="3178715" cy="963866"/>
            <a:chOff x="356628" y="4806558"/>
            <a:chExt cx="3178715" cy="963866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987824" y="4806558"/>
              <a:ext cx="547519" cy="963866"/>
            </a:xfrm>
            <a:prstGeom prst="line">
              <a:avLst/>
            </a:prstGeom>
            <a:ln w="28575">
              <a:solidFill>
                <a:srgbClr val="005DA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356628" y="5733256"/>
              <a:ext cx="2635284" cy="23697"/>
            </a:xfrm>
            <a:prstGeom prst="line">
              <a:avLst/>
            </a:prstGeom>
            <a:ln w="28575">
              <a:solidFill>
                <a:srgbClr val="005DA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3127432" y="2177064"/>
            <a:ext cx="2635284" cy="23697"/>
          </a:xfrm>
          <a:prstGeom prst="line">
            <a:avLst/>
          </a:prstGeom>
          <a:ln w="28575">
            <a:solidFill>
              <a:srgbClr val="005DA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292719" y="2204864"/>
            <a:ext cx="0" cy="432048"/>
          </a:xfrm>
          <a:prstGeom prst="line">
            <a:avLst/>
          </a:prstGeom>
          <a:ln w="28575">
            <a:solidFill>
              <a:srgbClr val="005DA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0"/>
          <a:stretch/>
        </p:blipFill>
        <p:spPr>
          <a:xfrm>
            <a:off x="8543" y="4802788"/>
            <a:ext cx="1197663" cy="87416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6"/>
          <a:stretch/>
        </p:blipFill>
        <p:spPr>
          <a:xfrm flipH="1">
            <a:off x="2644113" y="1189957"/>
            <a:ext cx="922047" cy="75897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6"/>
          <a:stretch/>
        </p:blipFill>
        <p:spPr>
          <a:xfrm>
            <a:off x="3093544" y="2822974"/>
            <a:ext cx="2398350" cy="1974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-37740" y="1155"/>
            <a:ext cx="9220570" cy="54139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95000">
                <a:srgbClr val="4A8BC7"/>
              </a:gs>
              <a:gs pos="81000">
                <a:srgbClr val="8DB6DC"/>
              </a:gs>
              <a:gs pos="22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РЕЗУЛЬТАТЫ ВНЕДРЕНИЯ МОДУЛЯ МСОКО НА УРОВНЕ МУНИЦИПАЛИТЕТА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0053" y="2979600"/>
            <a:ext cx="1908104" cy="117393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lvl="0"/>
            <a:r>
              <a:rPr lang="ru-RU" dirty="0"/>
              <a:t>Проведение городских диагностических работ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66514" y="2795903"/>
            <a:ext cx="1776079" cy="117393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lvl="0"/>
            <a:r>
              <a:rPr lang="ru-RU" dirty="0"/>
              <a:t>Выделение школ с низкими результатами обучения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102873" y="4223371"/>
            <a:ext cx="2635284" cy="23697"/>
          </a:xfrm>
          <a:prstGeom prst="line">
            <a:avLst/>
          </a:prstGeom>
          <a:ln w="28575">
            <a:solidFill>
              <a:srgbClr val="005DA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746598" y="3852199"/>
            <a:ext cx="204114" cy="394869"/>
          </a:xfrm>
          <a:prstGeom prst="line">
            <a:avLst/>
          </a:prstGeom>
          <a:ln w="28575">
            <a:solidFill>
              <a:srgbClr val="005DA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68053" y="3131889"/>
            <a:ext cx="515835" cy="875121"/>
          </a:xfrm>
          <a:prstGeom prst="line">
            <a:avLst/>
          </a:prstGeom>
          <a:ln w="28575">
            <a:solidFill>
              <a:srgbClr val="005DA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917004" y="3983313"/>
            <a:ext cx="2635284" cy="23697"/>
          </a:xfrm>
          <a:prstGeom prst="line">
            <a:avLst/>
          </a:prstGeom>
          <a:ln w="28575">
            <a:solidFill>
              <a:srgbClr val="005DA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1"/>
          <a:stretch/>
        </p:blipFill>
        <p:spPr>
          <a:xfrm>
            <a:off x="5825824" y="3118418"/>
            <a:ext cx="799127" cy="68036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7"/>
          <a:stretch/>
        </p:blipFill>
        <p:spPr>
          <a:xfrm>
            <a:off x="5621862" y="4940246"/>
            <a:ext cx="933234" cy="7971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891" y="739944"/>
            <a:ext cx="16954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0323" y="1844824"/>
            <a:ext cx="4248472" cy="33123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/>
              <a:t>Тема проекта: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/>
              <a:t>«Модуль </a:t>
            </a:r>
            <a:r>
              <a:rPr lang="ru-RU" sz="3000" dirty="0"/>
              <a:t>МСОКО </a:t>
            </a:r>
            <a:endParaRPr lang="ru-RU" sz="3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/>
              <a:t>АИС «Сетевой город.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/>
              <a:t> Образование»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/>
              <a:t>как </a:t>
            </a:r>
            <a:r>
              <a:rPr lang="ru-RU" sz="3000" dirty="0"/>
              <a:t>средство управления качеством </a:t>
            </a:r>
            <a:r>
              <a:rPr lang="ru-RU" sz="3000" dirty="0" smtClean="0"/>
              <a:t>образования»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104"/>
            <a:ext cx="9163224" cy="89061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95000">
                <a:srgbClr val="4A8BC7"/>
              </a:gs>
              <a:gs pos="81000">
                <a:srgbClr val="8DB6DC"/>
              </a:gs>
              <a:gs pos="22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МБУ ДПО ЦРО – 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федеральная инновационная площадка</a:t>
            </a:r>
            <a:endParaRPr lang="ru-RU" sz="30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331449"/>
            <a:ext cx="4392488" cy="506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2489" y="0"/>
            <a:ext cx="9146489" cy="6858000"/>
            <a:chOff x="-3484" y="0"/>
            <a:chExt cx="12805084" cy="9601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84" y="0"/>
              <a:ext cx="12805084" cy="960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0" y="0"/>
              <a:ext cx="12801600" cy="9601200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" y="787822"/>
            <a:ext cx="9107302" cy="677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Соединительная линия уступом 8"/>
          <p:cNvCxnSpPr/>
          <p:nvPr/>
        </p:nvCxnSpPr>
        <p:spPr>
          <a:xfrm>
            <a:off x="971600" y="5846411"/>
            <a:ext cx="848666" cy="668646"/>
          </a:xfrm>
          <a:prstGeom prst="bentConnector3">
            <a:avLst>
              <a:gd name="adj1" fmla="val 50000"/>
            </a:avLst>
          </a:prstGeom>
          <a:ln w="28575">
            <a:solidFill>
              <a:srgbClr val="0760B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V="1">
            <a:off x="1480801" y="3783897"/>
            <a:ext cx="730366" cy="308608"/>
          </a:xfrm>
          <a:prstGeom prst="bentConnector3">
            <a:avLst>
              <a:gd name="adj1" fmla="val 50000"/>
            </a:avLst>
          </a:prstGeom>
          <a:ln w="28575">
            <a:solidFill>
              <a:srgbClr val="0760B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95936" y="702983"/>
            <a:ext cx="4805975" cy="58916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700" b="1" dirty="0">
                <a:latin typeface="Calibri (Основной текст)"/>
              </a:rPr>
              <a:t>Организация </a:t>
            </a:r>
            <a:r>
              <a:rPr lang="ru-RU" sz="1700" b="1" dirty="0" smtClean="0">
                <a:latin typeface="Calibri (Основной текст)"/>
              </a:rPr>
              <a:t>оценки качества предметных результатов </a:t>
            </a:r>
            <a:r>
              <a:rPr lang="ru-RU" sz="1700" b="1" dirty="0">
                <a:latin typeface="Calibri (Основной текст)"/>
              </a:rPr>
              <a:t>на уровне муниципалитета 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5400000" flipH="1" flipV="1">
            <a:off x="6295048" y="1654517"/>
            <a:ext cx="1028686" cy="565777"/>
          </a:xfrm>
          <a:prstGeom prst="bentConnector3">
            <a:avLst>
              <a:gd name="adj1" fmla="val 50000"/>
            </a:avLst>
          </a:prstGeom>
          <a:ln w="28575">
            <a:solidFill>
              <a:srgbClr val="0760B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20566" y="1403362"/>
            <a:ext cx="4063309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897417" y="6161562"/>
            <a:ext cx="0" cy="696438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000286" y="6173771"/>
            <a:ext cx="4572000" cy="593569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r>
              <a:rPr lang="ru-RU" sz="1700" b="1" dirty="0">
                <a:latin typeface="Calibri (Основной текст)"/>
              </a:rPr>
              <a:t>Своевременная корректировка </a:t>
            </a:r>
          </a:p>
          <a:p>
            <a:r>
              <a:rPr lang="ru-RU" sz="1700" b="1" dirty="0">
                <a:latin typeface="Calibri (Основной текст)"/>
              </a:rPr>
              <a:t>на основе анализа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53522" y="3429000"/>
            <a:ext cx="2484821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6371" y="2840773"/>
            <a:ext cx="2679124" cy="59356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700" b="1" dirty="0">
                <a:latin typeface="Calibri (Основной текст)"/>
              </a:rPr>
              <a:t>Многократный анализ </a:t>
            </a:r>
          </a:p>
          <a:p>
            <a:pPr algn="ctr"/>
            <a:r>
              <a:rPr lang="ru-RU" sz="1700" b="1" dirty="0">
                <a:latin typeface="Calibri (Основной текст)"/>
              </a:rPr>
              <a:t>динамики изменений </a:t>
            </a: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>
            <a:off x="4366263" y="4173391"/>
            <a:ext cx="1182989" cy="850072"/>
          </a:xfrm>
          <a:prstGeom prst="bentConnector3">
            <a:avLst>
              <a:gd name="adj1" fmla="val 50000"/>
            </a:avLst>
          </a:prstGeom>
          <a:ln w="28575">
            <a:solidFill>
              <a:srgbClr val="0760B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669664" y="4675244"/>
            <a:ext cx="0" cy="696438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715854" y="4675244"/>
            <a:ext cx="3086057" cy="59356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ru-RU" sz="1700" b="1" dirty="0">
                <a:latin typeface="Calibri (Основной текст)"/>
              </a:rPr>
              <a:t>Многократный анализ </a:t>
            </a:r>
          </a:p>
          <a:p>
            <a:r>
              <a:rPr lang="ru-RU" sz="1700" b="1" dirty="0">
                <a:latin typeface="Calibri (Основной текст)"/>
              </a:rPr>
              <a:t>учебной деятельности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63224" cy="4803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95000">
                <a:srgbClr val="4A8BC7"/>
              </a:gs>
              <a:gs pos="81000">
                <a:srgbClr val="8DB6DC"/>
              </a:gs>
              <a:gs pos="22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РЕЗУЛЬТАТЫ ПРОЕКТА НА УРОВНЕ МУНИЦИПАЛИТЕТА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050427" y="1004890"/>
            <a:ext cx="7982125" cy="1004571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04055" y="3674552"/>
            <a:ext cx="8028497" cy="1004571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5020" y="2217541"/>
            <a:ext cx="7989958" cy="1004571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8379" y="847461"/>
            <a:ext cx="16245" cy="4817610"/>
          </a:xfrm>
          <a:prstGeom prst="line">
            <a:avLst/>
          </a:prstGeom>
          <a:ln w="19050">
            <a:solidFill>
              <a:srgbClr val="0C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346592" y="1106664"/>
            <a:ext cx="576064" cy="590466"/>
            <a:chOff x="334616" y="3494618"/>
            <a:chExt cx="576064" cy="590466"/>
          </a:xfrm>
        </p:grpSpPr>
        <p:sp>
          <p:nvSpPr>
            <p:cNvPr id="5" name="Овал 4"/>
            <p:cNvSpPr/>
            <p:nvPr/>
          </p:nvSpPr>
          <p:spPr>
            <a:xfrm>
              <a:off x="334616" y="3509020"/>
              <a:ext cx="576064" cy="5760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C549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964" y="349461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C54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78012" y="2286347"/>
            <a:ext cx="576064" cy="584775"/>
            <a:chOff x="359207" y="5045581"/>
            <a:chExt cx="576064" cy="584775"/>
          </a:xfrm>
        </p:grpSpPr>
        <p:sp>
          <p:nvSpPr>
            <p:cNvPr id="16" name="Овал 15"/>
            <p:cNvSpPr/>
            <p:nvPr/>
          </p:nvSpPr>
          <p:spPr>
            <a:xfrm>
              <a:off x="359207" y="5085191"/>
              <a:ext cx="576064" cy="54516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C549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951" y="5045581"/>
              <a:ext cx="456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C54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085290" y="1010262"/>
            <a:ext cx="7623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Повышение качества образования на основе ресурсов аналитических отчетов модуля МСОКО АИС СГО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34900" y="2286347"/>
            <a:ext cx="72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Средневзвешенный балл как принцип объективной оценки индивидуальных достижений обучающихся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17182" y="3509522"/>
            <a:ext cx="7763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Результаты внешней оценки образовательных результатов (ВПР, НИКО, РИКО, ОГЭ, ЕГЭ) через призму модуля МСОКО АИС СГО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346592" y="3717209"/>
            <a:ext cx="576064" cy="587502"/>
            <a:chOff x="378027" y="4397509"/>
            <a:chExt cx="576064" cy="587502"/>
          </a:xfrm>
        </p:grpSpPr>
        <p:sp>
          <p:nvSpPr>
            <p:cNvPr id="39" name="Овал 38"/>
            <p:cNvSpPr/>
            <p:nvPr/>
          </p:nvSpPr>
          <p:spPr>
            <a:xfrm>
              <a:off x="378027" y="4397509"/>
              <a:ext cx="576064" cy="54516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C549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7738" y="4400236"/>
              <a:ext cx="456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C54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3200" dirty="0">
                <a:solidFill>
                  <a:srgbClr val="0C5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796136" y="5445224"/>
            <a:ext cx="2736304" cy="691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20182"/>
            <a:ext cx="9119937" cy="62068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95000">
                <a:srgbClr val="4A8BC7"/>
              </a:gs>
              <a:gs pos="81000">
                <a:srgbClr val="8DB6DC"/>
              </a:gs>
              <a:gs pos="22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Направления проекта на уровне ОО - опорных </a:t>
            </a:r>
            <a:r>
              <a:rPr lang="ru-RU" sz="2800" dirty="0" smtClean="0">
                <a:solidFill>
                  <a:schemeClr val="tx1"/>
                </a:solidFill>
              </a:rPr>
              <a:t>площадок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5290" y="5195391"/>
            <a:ext cx="7933499" cy="1004571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015206" y="4999633"/>
            <a:ext cx="7763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Технологии формирующего и </a:t>
            </a:r>
            <a:r>
              <a:rPr lang="ru-RU" sz="2400" dirty="0" err="1"/>
              <a:t>критериального</a:t>
            </a:r>
            <a:r>
              <a:rPr lang="ru-RU" sz="2400" dirty="0"/>
              <a:t> оценивания во внутренней системе оценки качества образования образовательной </a:t>
            </a:r>
            <a:r>
              <a:rPr lang="ru-RU" sz="2400" dirty="0" smtClean="0"/>
              <a:t>организации</a:t>
            </a:r>
            <a:endParaRPr lang="ru-RU" sz="24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338469" y="5195391"/>
            <a:ext cx="576064" cy="584775"/>
            <a:chOff x="359207" y="5045581"/>
            <a:chExt cx="576064" cy="584775"/>
          </a:xfrm>
        </p:grpSpPr>
        <p:sp>
          <p:nvSpPr>
            <p:cNvPr id="50" name="Овал 49"/>
            <p:cNvSpPr/>
            <p:nvPr/>
          </p:nvSpPr>
          <p:spPr>
            <a:xfrm>
              <a:off x="359207" y="5085191"/>
              <a:ext cx="576064" cy="54516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C549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951" y="5045581"/>
              <a:ext cx="456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C54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3200" dirty="0">
                <a:solidFill>
                  <a:srgbClr val="0C5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5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6" t="37919" r="84524" b="37797"/>
          <a:stretch/>
        </p:blipFill>
        <p:spPr>
          <a:xfrm>
            <a:off x="667117" y="1357811"/>
            <a:ext cx="1158328" cy="14110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00" t="37910" r="39232" b="37910"/>
          <a:stretch/>
        </p:blipFill>
        <p:spPr>
          <a:xfrm>
            <a:off x="6607224" y="1295993"/>
            <a:ext cx="1946321" cy="16678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50" y="3230094"/>
            <a:ext cx="2308036" cy="74305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760B2"/>
                </a:solidFill>
                <a:latin typeface="Calibri (Основной текст)"/>
              </a:rPr>
              <a:t>2018/2019 </a:t>
            </a:r>
          </a:p>
          <a:p>
            <a:pPr algn="ctr"/>
            <a:r>
              <a:rPr lang="ru-RU" sz="2200" b="1" dirty="0" smtClean="0">
                <a:solidFill>
                  <a:srgbClr val="0760B2"/>
                </a:solidFill>
                <a:latin typeface="Calibri (Основной текст)"/>
              </a:rPr>
              <a:t>учебный год</a:t>
            </a:r>
            <a:endParaRPr lang="ru-RU" sz="2200" b="1" dirty="0">
              <a:solidFill>
                <a:srgbClr val="0760B2"/>
              </a:solidFill>
              <a:latin typeface="Calibri (Основной текст)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6589" y="3290081"/>
            <a:ext cx="3530227" cy="1420161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760B2"/>
                </a:solidFill>
                <a:latin typeface="Calibri (Основной текст)"/>
              </a:rPr>
              <a:t>35 опорных площадок – </a:t>
            </a:r>
          </a:p>
          <a:p>
            <a:pPr algn="ctr"/>
            <a:r>
              <a:rPr lang="ru-RU" sz="2200" b="1" dirty="0" smtClean="0">
                <a:solidFill>
                  <a:srgbClr val="0760B2"/>
                </a:solidFill>
                <a:latin typeface="Calibri (Основной текст)"/>
              </a:rPr>
              <a:t>образовательных организаций </a:t>
            </a:r>
          </a:p>
          <a:p>
            <a:pPr algn="ctr"/>
            <a:r>
              <a:rPr lang="ru-RU" sz="2200" b="1" dirty="0" smtClean="0">
                <a:solidFill>
                  <a:srgbClr val="0760B2"/>
                </a:solidFill>
                <a:latin typeface="Calibri (Основной текст)"/>
              </a:rPr>
              <a:t>г. Челябинска</a:t>
            </a:r>
            <a:endParaRPr lang="ru-RU" sz="2200" b="1" dirty="0">
              <a:solidFill>
                <a:srgbClr val="0760B2"/>
              </a:solidFill>
              <a:latin typeface="Calibri (Основной текст)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89663" y="2953130"/>
            <a:ext cx="2381442" cy="135860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endParaRPr lang="ru-RU" b="1" dirty="0" smtClean="0">
              <a:solidFill>
                <a:srgbClr val="0760B2"/>
              </a:solidFill>
              <a:latin typeface="Calibri (Основной текст)"/>
            </a:endParaRPr>
          </a:p>
          <a:p>
            <a:pPr algn="ctr"/>
            <a:r>
              <a:rPr lang="ru-RU" sz="2200" b="1" dirty="0" smtClean="0">
                <a:solidFill>
                  <a:srgbClr val="0760B2"/>
                </a:solidFill>
                <a:latin typeface="Calibri (Основной текст)"/>
              </a:rPr>
              <a:t>4 направления </a:t>
            </a:r>
          </a:p>
          <a:p>
            <a:pPr algn="ctr"/>
            <a:r>
              <a:rPr lang="ru-RU" sz="2200" b="1" dirty="0" smtClean="0">
                <a:solidFill>
                  <a:srgbClr val="0760B2"/>
                </a:solidFill>
                <a:latin typeface="Calibri (Основной текст)"/>
              </a:rPr>
              <a:t>реализации проекта</a:t>
            </a:r>
            <a:endParaRPr lang="ru-RU" sz="2200" b="1" dirty="0">
              <a:solidFill>
                <a:srgbClr val="0760B2"/>
              </a:solidFill>
              <a:latin typeface="Calibri (Основной текст)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2303721" y="1052736"/>
            <a:ext cx="15198" cy="3657506"/>
          </a:xfrm>
          <a:prstGeom prst="line">
            <a:avLst/>
          </a:prstGeom>
          <a:ln w="57150">
            <a:solidFill>
              <a:srgbClr val="0760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228184" y="1119956"/>
            <a:ext cx="0" cy="3461172"/>
          </a:xfrm>
          <a:prstGeom prst="line">
            <a:avLst/>
          </a:prstGeom>
          <a:ln w="57150">
            <a:solidFill>
              <a:srgbClr val="0760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81357" y="5325446"/>
            <a:ext cx="5420690" cy="108160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2200" b="1" dirty="0" smtClean="0">
                <a:latin typeface="Calibri (Основной текст)"/>
              </a:rPr>
              <a:t>Мероприятия: совещания, обучающие семинары, </a:t>
            </a:r>
            <a:r>
              <a:rPr lang="ru-RU" sz="2200" b="1" dirty="0" err="1" smtClean="0">
                <a:latin typeface="Calibri (Основной текст)"/>
              </a:rPr>
              <a:t>вебинары</a:t>
            </a:r>
            <a:r>
              <a:rPr lang="ru-RU" sz="2200" b="1" dirty="0" smtClean="0">
                <a:latin typeface="Calibri (Основной текст)"/>
              </a:rPr>
              <a:t>, кустовые консультации</a:t>
            </a:r>
            <a:endParaRPr lang="ru-RU" sz="2200" b="1" dirty="0">
              <a:latin typeface="Calibri (Основной текст)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7313"/>
            <a:ext cx="9125244" cy="59881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757" y="34337"/>
            <a:ext cx="8865541" cy="43527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ru-RU" sz="2000" b="1" dirty="0" smtClean="0">
                <a:latin typeface="Calibri (Основной текст)"/>
              </a:rPr>
              <a:t>                                </a:t>
            </a:r>
            <a:r>
              <a:rPr lang="ru-RU" sz="2400" b="1" dirty="0" smtClean="0">
                <a:latin typeface="Calibri (Основной текст)"/>
              </a:rPr>
              <a:t>СЕТЕВОЕ ВЗАИМОДЕЙСТВИЕ	</a:t>
            </a:r>
            <a:endParaRPr lang="ru-RU" sz="2400" b="1" dirty="0">
              <a:latin typeface="Calibri (Основной текст)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4"/>
          <a:stretch/>
        </p:blipFill>
        <p:spPr>
          <a:xfrm>
            <a:off x="3383386" y="1361403"/>
            <a:ext cx="169817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102"/>
          <p:cNvSpPr/>
          <p:nvPr/>
        </p:nvSpPr>
        <p:spPr>
          <a:xfrm>
            <a:off x="5495645" y="1808558"/>
            <a:ext cx="3555674" cy="49243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lvl="0" algn="ctr"/>
            <a:r>
              <a:rPr lang="ru-RU" sz="2600" b="1" spc="100" dirty="0" smtClean="0">
                <a:solidFill>
                  <a:schemeClr val="bg1"/>
                </a:solidFill>
                <a:latin typeface="Calibri (Основной текст)"/>
              </a:rPr>
              <a:t>АНАЛИЗ</a:t>
            </a:r>
            <a:endParaRPr lang="ru-RU" sz="2600" b="1" spc="100" dirty="0">
              <a:solidFill>
                <a:schemeClr val="bg1"/>
              </a:solidFill>
              <a:latin typeface="Calibri (Основной текст)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558599" y="4354648"/>
            <a:ext cx="3429765" cy="46165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Calibri (Основной текст)"/>
              </a:rPr>
              <a:t>СБО ИНФОРМАЦИИ</a:t>
            </a:r>
            <a:endParaRPr lang="ru-RU" sz="2400" b="1" dirty="0">
              <a:solidFill>
                <a:schemeClr val="bg1"/>
              </a:solidFill>
              <a:latin typeface="Calibri (Основной текст)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813130" y="4354648"/>
            <a:ext cx="1024502" cy="57598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lvl="0" algn="ctr"/>
            <a:r>
              <a:rPr lang="ru-RU" sz="3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866669" y="2979128"/>
            <a:ext cx="1024502" cy="57598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lvl="0" algn="ctr"/>
            <a:r>
              <a:rPr lang="ru-RU" sz="3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820424" y="1766783"/>
            <a:ext cx="1024502" cy="57598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lvl="0" algn="ctr"/>
            <a:r>
              <a:rPr lang="ru-RU" sz="3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4846379" y="532024"/>
            <a:ext cx="1024502" cy="57598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lvl="0" algn="ctr"/>
            <a:r>
              <a:rPr lang="ru-RU" sz="3100" b="1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3206831"/>
              </p:ext>
            </p:extLst>
          </p:nvPr>
        </p:nvGraphicFramePr>
        <p:xfrm>
          <a:off x="107504" y="941777"/>
          <a:ext cx="9036496" cy="522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9280"/>
            <a:ext cx="8229600" cy="6394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«Кто не предвидит проблемы, тот не управляет»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556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96"/>
            <a:ext cx="9144000" cy="6913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95000">
                <a:srgbClr val="4A8BC7"/>
              </a:gs>
              <a:gs pos="81000">
                <a:srgbClr val="8DB6DC"/>
              </a:gs>
              <a:gs pos="22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ПОВЫШЕНИЕ КВАЛИФИКАЦИИ СПЕЦИАЛИСТОВ МОС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0" y="4045113"/>
            <a:ext cx="4139505" cy="28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6" descr="http://prom-b.ru/images/training_im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678932"/>
            <a:ext cx="2843808" cy="34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1268760"/>
            <a:ext cx="4536504" cy="237626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Программа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«Возможности модуля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МСОКО АИС СГО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для формирования ВСОКО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условиях реализации ФГОС» 18 час.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365104"/>
            <a:ext cx="4248472" cy="22619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Программа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«Формирование внутренней системы оценки качества общего образования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соответствии с ФГОС»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36 час.</a:t>
            </a:r>
          </a:p>
        </p:txBody>
      </p:sp>
    </p:spTree>
    <p:extLst>
      <p:ext uri="{BB962C8B-B14F-4D97-AF65-F5344CB8AC3E}">
        <p14:creationId xmlns:p14="http://schemas.microsoft.com/office/powerpoint/2010/main" val="16841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36496" cy="7031646"/>
          </a:xfrm>
          <a:prstGeom prst="rect">
            <a:avLst/>
          </a:prstGeom>
        </p:spPr>
      </p:pic>
      <p:pic>
        <p:nvPicPr>
          <p:cNvPr id="6" name="Picture 4" descr="логотип МСОКО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3993" r="56354" b="74847"/>
          <a:stretch>
            <a:fillRect/>
          </a:stretch>
        </p:blipFill>
        <p:spPr bwMode="auto">
          <a:xfrm>
            <a:off x="7140742" y="1"/>
            <a:ext cx="19304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7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56032" cy="10527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18" y="116632"/>
            <a:ext cx="9110682" cy="936104"/>
          </a:xfrm>
        </p:spPr>
        <p:txBody>
          <a:bodyPr>
            <a:normAutofit fontScale="90000"/>
          </a:bodyPr>
          <a:lstStyle/>
          <a:p>
            <a:r>
              <a:rPr lang="ru-RU" sz="3000" b="1" dirty="0"/>
              <a:t>Планируемые результаты реализации ФИП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по </a:t>
            </a:r>
            <a:r>
              <a:rPr lang="ru-RU" sz="3000" b="1" dirty="0"/>
              <a:t>окончании 2018/2019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59" y="1556792"/>
            <a:ext cx="8229600" cy="47811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банк </a:t>
            </a:r>
            <a:r>
              <a:rPr lang="ru-RU" dirty="0"/>
              <a:t>данных локальных нормативных документов для использования модуля </a:t>
            </a:r>
            <a:r>
              <a:rPr lang="ru-RU" dirty="0" smtClean="0"/>
              <a:t>МСОКО;</a:t>
            </a:r>
          </a:p>
          <a:p>
            <a:pPr marL="0" lvl="0" indent="0">
              <a:buNone/>
            </a:pPr>
            <a:endParaRPr lang="ru-RU" sz="1300" dirty="0" smtClean="0"/>
          </a:p>
          <a:p>
            <a:r>
              <a:rPr lang="ru-RU" dirty="0"/>
              <a:t>банк данных контрольно-измерительных материалов, критериев оценивания,                 аналитической информации</a:t>
            </a:r>
            <a:r>
              <a:rPr lang="ru-RU" dirty="0" smtClean="0"/>
              <a:t>;</a:t>
            </a:r>
          </a:p>
          <a:p>
            <a:endParaRPr lang="ru-RU" sz="1300" dirty="0"/>
          </a:p>
          <a:p>
            <a:pPr lvl="0"/>
            <a:r>
              <a:rPr lang="ru-RU" dirty="0" smtClean="0"/>
              <a:t>пакет </a:t>
            </a:r>
            <a:r>
              <a:rPr lang="ru-RU" dirty="0"/>
              <a:t>типовых управленческих решений</a:t>
            </a:r>
            <a:r>
              <a:rPr lang="ru-RU" dirty="0" smtClean="0"/>
              <a:t>;</a:t>
            </a:r>
          </a:p>
          <a:p>
            <a:pPr lvl="0"/>
            <a:endParaRPr lang="ru-RU" sz="1300" dirty="0"/>
          </a:p>
          <a:p>
            <a:pPr lvl="0"/>
            <a:endParaRPr lang="ru-RU" sz="1300" dirty="0"/>
          </a:p>
          <a:p>
            <a:pPr lvl="0"/>
            <a:r>
              <a:rPr lang="ru-RU" dirty="0" smtClean="0"/>
              <a:t>банк </a:t>
            </a:r>
            <a:r>
              <a:rPr lang="ru-RU" dirty="0"/>
              <a:t>методических рекомендаций, научно-методических </a:t>
            </a:r>
            <a:r>
              <a:rPr lang="ru-RU" dirty="0" smtClean="0"/>
              <a:t>материалов;</a:t>
            </a:r>
          </a:p>
          <a:p>
            <a:pPr lvl="0"/>
            <a:endParaRPr lang="ru-RU" sz="1400" dirty="0"/>
          </a:p>
          <a:p>
            <a:pPr lvl="0"/>
            <a:r>
              <a:rPr lang="ru-RU" dirty="0" smtClean="0"/>
              <a:t>банк материалов </a:t>
            </a:r>
            <a:r>
              <a:rPr lang="ru-RU" dirty="0"/>
              <a:t>по распространению опыта реализации </a:t>
            </a:r>
            <a:r>
              <a:rPr lang="ru-RU" dirty="0" smtClean="0"/>
              <a:t>проекта.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6837" y="2281337"/>
            <a:ext cx="9142589" cy="720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36801" y="3478999"/>
            <a:ext cx="9142589" cy="720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7387" y="4116072"/>
            <a:ext cx="9142589" cy="720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7388" y="5157192"/>
            <a:ext cx="9142589" cy="720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09266"/>
            <a:ext cx="9142589" cy="720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74680"/>
            <a:ext cx="9156032" cy="12674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3" y="3018142"/>
            <a:ext cx="1131554" cy="1131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7" y="4578587"/>
            <a:ext cx="1111950" cy="8229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3267479"/>
            <a:ext cx="6008281" cy="59356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ru-RU" sz="1700" dirty="0">
                <a:latin typeface="Calibri (Основной текст)"/>
              </a:rPr>
              <a:t>454021, г. Челябинск, ул. </a:t>
            </a:r>
            <a:r>
              <a:rPr lang="ru-RU" sz="1700" dirty="0" smtClean="0">
                <a:latin typeface="Calibri (Основной текст)"/>
              </a:rPr>
              <a:t>Первой  Пятилетки, 57</a:t>
            </a:r>
            <a:endParaRPr lang="ru-RU" sz="1700" dirty="0">
              <a:latin typeface="Calibri (Основной текст)"/>
            </a:endParaRPr>
          </a:p>
          <a:p>
            <a:r>
              <a:rPr lang="ru-RU" sz="1700" dirty="0">
                <a:latin typeface="Calibri (Основной текст)"/>
              </a:rPr>
              <a:t>E-</a:t>
            </a:r>
            <a:r>
              <a:rPr lang="ru-RU" sz="1700" dirty="0" err="1">
                <a:latin typeface="Calibri (Основной текст)"/>
              </a:rPr>
              <a:t>mail</a:t>
            </a:r>
            <a:r>
              <a:rPr lang="ru-RU" sz="1700" dirty="0">
                <a:latin typeface="Calibri (Основной текст)"/>
              </a:rPr>
              <a:t>: </a:t>
            </a:r>
            <a:r>
              <a:rPr lang="ru-RU" sz="1700" dirty="0" smtClean="0">
                <a:latin typeface="Calibri (Основной текст)"/>
                <a:hlinkClick r:id="rId4"/>
              </a:rPr>
              <a:t>mail@umc74.ru</a:t>
            </a:r>
            <a:r>
              <a:rPr lang="ru-RU" sz="1700" dirty="0" smtClean="0">
                <a:latin typeface="Calibri (Основной текст)"/>
              </a:rPr>
              <a:t>, </a:t>
            </a:r>
            <a:r>
              <a:rPr lang="en-US" sz="1700" dirty="0" smtClean="0">
                <a:latin typeface="Calibri (Основной текст)"/>
                <a:hlinkClick r:id="rId5"/>
              </a:rPr>
              <a:t>ooko.74@mail.ru</a:t>
            </a:r>
            <a:r>
              <a:rPr lang="en-US" sz="1700" dirty="0" smtClean="0">
                <a:latin typeface="Calibri (Основной текст)"/>
              </a:rPr>
              <a:t> </a:t>
            </a:r>
            <a:endParaRPr lang="ru-RU" sz="1700" dirty="0">
              <a:latin typeface="Calibri (Основной текст)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433" y="1646015"/>
            <a:ext cx="7097931" cy="85737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700" b="1" dirty="0">
                <a:latin typeface="Calibri (Основной текст)"/>
              </a:rPr>
              <a:t>Муниципальное бюджетное учреждение </a:t>
            </a:r>
          </a:p>
          <a:p>
            <a:pPr algn="ctr"/>
            <a:r>
              <a:rPr lang="ru-RU" sz="1700" b="1" dirty="0">
                <a:latin typeface="Calibri (Основной текст)"/>
              </a:rPr>
              <a:t>дополнительного профессионального образования  </a:t>
            </a:r>
          </a:p>
          <a:p>
            <a:pPr algn="ctr"/>
            <a:r>
              <a:rPr lang="ru-RU" sz="1700" b="1" dirty="0" smtClean="0">
                <a:latin typeface="Calibri (Основной текст)"/>
              </a:rPr>
              <a:t>«Центр развития образования города </a:t>
            </a:r>
            <a:r>
              <a:rPr lang="ru-RU" sz="1700" b="1" dirty="0">
                <a:latin typeface="Calibri (Основной текст)"/>
              </a:rPr>
              <a:t>Челябинска»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6757" y="4662508"/>
            <a:ext cx="4421267" cy="327554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ru-RU" sz="1700" dirty="0">
                <a:latin typeface="Calibri (Основной текст)"/>
              </a:rPr>
              <a:t>Т</a:t>
            </a:r>
            <a:r>
              <a:rPr lang="ru-RU" sz="1700" dirty="0" smtClean="0">
                <a:latin typeface="Calibri (Основной текст)"/>
              </a:rPr>
              <a:t>ел</a:t>
            </a:r>
            <a:r>
              <a:rPr lang="ru-RU" sz="1700" dirty="0">
                <a:latin typeface="Calibri (Основной текст)"/>
              </a:rPr>
              <a:t>. (351) </a:t>
            </a:r>
            <a:r>
              <a:rPr lang="ru-RU" sz="1700" dirty="0" smtClean="0">
                <a:latin typeface="Calibri (Основной текст)"/>
              </a:rPr>
              <a:t>700-10-20, 700-10-30, 798-25-57</a:t>
            </a:r>
            <a:endParaRPr lang="ru-RU" sz="1700" dirty="0">
              <a:latin typeface="Calibri (Основной текст)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6248" y="3861047"/>
            <a:ext cx="4163019" cy="2057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4990062"/>
            <a:ext cx="4163019" cy="2057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626187" y="254503"/>
            <a:ext cx="3590147" cy="990782"/>
            <a:chOff x="3687939" y="62334"/>
            <a:chExt cx="4225029" cy="18915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939" y="62334"/>
              <a:ext cx="4153020" cy="1891528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4752154" y="912168"/>
              <a:ext cx="2952328" cy="62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464696" y="275576"/>
              <a:ext cx="2448272" cy="49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40185" y="275576"/>
              <a:ext cx="2394341" cy="470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МБУ ДПО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5476" y="896288"/>
              <a:ext cx="2835483" cy="763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«Центр развития образования </a:t>
              </a:r>
              <a:endParaRPr lang="ru-RU" sz="1000" b="1" dirty="0">
                <a:solidFill>
                  <a:srgbClr val="003463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b="1" dirty="0" smtClean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города </a:t>
              </a:r>
              <a:r>
                <a:rPr lang="ru-RU" sz="1000" b="1" dirty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Челябинска»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0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97620" y="1517239"/>
            <a:ext cx="71995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МСОКО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СГО разработан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ИРТех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Самара)                                       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авторской инновационной методики к.п.н., доцента кафедры профессионального развития Московского городского педагогического университета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Фоминой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88640"/>
            <a:ext cx="1390116" cy="2251929"/>
            <a:chOff x="4426570" y="3733595"/>
            <a:chExt cx="1946163" cy="315269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8" t="57332" r="53342" b="30676"/>
            <a:stretch/>
          </p:blipFill>
          <p:spPr bwMode="auto">
            <a:xfrm>
              <a:off x="4524305" y="3733595"/>
              <a:ext cx="1750694" cy="186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426570" y="5593633"/>
              <a:ext cx="1946163" cy="1292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Calibri (Основной текст)"/>
                </a:rPr>
                <a:t>Модуль МСОКО </a:t>
              </a:r>
              <a:endParaRPr lang="ru-RU" b="1" dirty="0">
                <a:solidFill>
                  <a:srgbClr val="002060"/>
                </a:solidFill>
                <a:latin typeface="Calibri (Основной текст)"/>
              </a:endParaRP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Calibri (Основной текст)"/>
                </a:rPr>
                <a:t>АИС СГО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7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96"/>
            <a:ext cx="9144000" cy="5473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95000">
                <a:srgbClr val="4A8BC7"/>
              </a:gs>
              <a:gs pos="81000">
                <a:srgbClr val="8DB6DC"/>
              </a:gs>
              <a:gs pos="22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34337"/>
            <a:ext cx="9036496" cy="565778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latin typeface="Calibri (Основной текст)"/>
              </a:rPr>
              <a:t>МСОКО – Многоуровневая система оценки качества  образования</a:t>
            </a:r>
            <a:endParaRPr lang="ru-RU" sz="2100" b="1" dirty="0">
              <a:latin typeface="Calibri (Основной текст)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714428" y="619657"/>
          <a:ext cx="8120966" cy="582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2987824" y="4797152"/>
            <a:ext cx="0" cy="36004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4808944"/>
            <a:ext cx="0" cy="36004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12360" y="4747984"/>
            <a:ext cx="0" cy="4210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0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51969" y="13581"/>
            <a:ext cx="8592031" cy="6870556"/>
            <a:chOff x="-29760" y="-17578"/>
            <a:chExt cx="12831360" cy="961877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3"/>
            <a:stretch/>
          </p:blipFill>
          <p:spPr>
            <a:xfrm>
              <a:off x="194176" y="-17578"/>
              <a:ext cx="12607424" cy="9618778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-29760" y="0"/>
              <a:ext cx="7218196" cy="9601200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3474" y="205737"/>
            <a:ext cx="4834823" cy="805851"/>
          </a:xfrm>
        </p:spPr>
        <p:txBody>
          <a:bodyPr/>
          <a:lstStyle/>
          <a:p>
            <a:r>
              <a:rPr lang="ru-RU" sz="2100" b="1" dirty="0">
                <a:latin typeface="Calibri (Основной текст)"/>
              </a:rPr>
              <a:t>ЭТАПЫ ВНЕДРЕНИЯ </a:t>
            </a:r>
            <a:r>
              <a:rPr lang="en-US" sz="2100" b="1" dirty="0" smtClean="0">
                <a:latin typeface="Calibri (Основной текст)"/>
              </a:rPr>
              <a:t/>
            </a:r>
            <a:br>
              <a:rPr lang="en-US" sz="2100" b="1" dirty="0" smtClean="0">
                <a:latin typeface="Calibri (Основной текст)"/>
              </a:rPr>
            </a:br>
            <a:r>
              <a:rPr lang="en-US" sz="2100" b="1" dirty="0">
                <a:latin typeface="Calibri (Основной текст)"/>
              </a:rPr>
              <a:t> </a:t>
            </a:r>
            <a:r>
              <a:rPr lang="en-US" sz="2100" b="1" dirty="0" smtClean="0">
                <a:latin typeface="Calibri (Основной текст)"/>
              </a:rPr>
              <a:t>                             </a:t>
            </a:r>
            <a:r>
              <a:rPr lang="ru-RU" sz="2100" b="1" dirty="0" smtClean="0">
                <a:latin typeface="Calibri (Основной текст)"/>
              </a:rPr>
              <a:t>МОДУЛЯ </a:t>
            </a:r>
            <a:r>
              <a:rPr lang="ru-RU" sz="2100" b="1" dirty="0">
                <a:latin typeface="Calibri (Основной текст)"/>
              </a:rPr>
              <a:t>МСОКО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411" y="1011589"/>
            <a:ext cx="1559807" cy="694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r>
              <a:rPr lang="ru-RU" sz="2900" b="1" dirty="0">
                <a:solidFill>
                  <a:schemeClr val="tx1"/>
                </a:solidFill>
              </a:rPr>
              <a:t>1 этап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826" y="1864253"/>
            <a:ext cx="5045183" cy="1594463"/>
          </a:xfrm>
          <a:prstGeom prst="roundRect">
            <a:avLst/>
          </a:prstGeom>
          <a:solidFill>
            <a:schemeClr val="bg1">
              <a:alpha val="62000"/>
            </a:schemeClr>
          </a:solidFill>
          <a:ln w="38100">
            <a:solidFill>
              <a:srgbClr val="0760B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367349" indent="-367349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Создание нормативной </a:t>
            </a:r>
            <a:r>
              <a:rPr lang="ru-RU" sz="2000" dirty="0" smtClean="0">
                <a:solidFill>
                  <a:schemeClr val="tx1"/>
                </a:solidFill>
              </a:rPr>
              <a:t>базы</a:t>
            </a:r>
            <a:endParaRPr lang="ru-RU" sz="2000" dirty="0">
              <a:solidFill>
                <a:schemeClr val="tx1"/>
              </a:solidFill>
            </a:endParaRPr>
          </a:p>
          <a:p>
            <a:pPr marL="367349" indent="-367349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Формирование штата </a:t>
            </a:r>
            <a:r>
              <a:rPr lang="ru-RU" sz="2000" dirty="0" smtClean="0">
                <a:solidFill>
                  <a:schemeClr val="tx1"/>
                </a:solidFill>
              </a:rPr>
              <a:t>специалистов</a:t>
            </a:r>
            <a:endParaRPr lang="ru-RU" sz="2000" dirty="0">
              <a:solidFill>
                <a:schemeClr val="tx1"/>
              </a:solidFill>
            </a:endParaRPr>
          </a:p>
          <a:p>
            <a:pPr marL="367349" indent="-367349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Разработка методических пособий и обучение специалистов образовательных </a:t>
            </a:r>
            <a:r>
              <a:rPr lang="ru-RU" sz="2000" dirty="0" smtClean="0">
                <a:solidFill>
                  <a:schemeClr val="tx1"/>
                </a:solidFill>
              </a:rPr>
              <a:t>организаций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411" y="4406252"/>
            <a:ext cx="4980014" cy="2005937"/>
          </a:xfrm>
          <a:prstGeom prst="roundRect">
            <a:avLst/>
          </a:prstGeom>
          <a:noFill/>
          <a:ln w="38100">
            <a:solidFill>
              <a:srgbClr val="0760B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367349" indent="-367349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Формирование информационной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базы </a:t>
            </a:r>
            <a:r>
              <a:rPr lang="ru-RU" sz="2000" dirty="0">
                <a:solidFill>
                  <a:schemeClr val="tx1"/>
                </a:solidFill>
              </a:rPr>
              <a:t>данных на уровне каждой </a:t>
            </a:r>
            <a:r>
              <a:rPr lang="ru-RU" sz="2000" dirty="0" smtClean="0">
                <a:solidFill>
                  <a:schemeClr val="tx1"/>
                </a:solidFill>
              </a:rPr>
              <a:t>ОО</a:t>
            </a:r>
            <a:endParaRPr lang="ru-RU" sz="2000" dirty="0">
              <a:solidFill>
                <a:schemeClr val="tx1"/>
              </a:solidFill>
            </a:endParaRPr>
          </a:p>
          <a:p>
            <a:pPr marL="367349" indent="-367349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Формирование информационной базы на уровне </a:t>
            </a:r>
            <a:r>
              <a:rPr lang="ru-RU" sz="2000" dirty="0" smtClean="0">
                <a:solidFill>
                  <a:schemeClr val="tx1"/>
                </a:solidFill>
              </a:rPr>
              <a:t>муниципалитета</a:t>
            </a:r>
            <a:endParaRPr lang="ru-RU" sz="2000" dirty="0">
              <a:solidFill>
                <a:schemeClr val="tx1"/>
              </a:solidFill>
            </a:endParaRPr>
          </a:p>
          <a:p>
            <a:pPr marL="367349" indent="-367349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Создание единого информационного </a:t>
            </a:r>
            <a:r>
              <a:rPr lang="ru-RU" sz="2000" dirty="0" smtClean="0">
                <a:solidFill>
                  <a:schemeClr val="tx1"/>
                </a:solidFill>
              </a:rPr>
              <a:t>пространства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8697" y="3583303"/>
            <a:ext cx="1559807" cy="694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r>
              <a:rPr lang="ru-RU" sz="2900" b="1" dirty="0">
                <a:solidFill>
                  <a:schemeClr val="tx1"/>
                </a:solidFill>
              </a:rPr>
              <a:t>2 этап</a:t>
            </a:r>
          </a:p>
        </p:txBody>
      </p:sp>
    </p:spTree>
    <p:extLst>
      <p:ext uri="{BB962C8B-B14F-4D97-AF65-F5344CB8AC3E}">
        <p14:creationId xmlns:p14="http://schemas.microsoft.com/office/powerpoint/2010/main" val="18198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6" t="37919" r="84524" b="37797"/>
          <a:stretch/>
        </p:blipFill>
        <p:spPr>
          <a:xfrm>
            <a:off x="741964" y="1682867"/>
            <a:ext cx="1158328" cy="14110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48" t="38915" r="63884" b="36905"/>
          <a:stretch/>
        </p:blipFill>
        <p:spPr>
          <a:xfrm>
            <a:off x="3393318" y="1651621"/>
            <a:ext cx="1965867" cy="16845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00" t="37910" r="39232" b="37910"/>
          <a:stretch/>
        </p:blipFill>
        <p:spPr>
          <a:xfrm>
            <a:off x="6640648" y="1476368"/>
            <a:ext cx="1946321" cy="16678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072" y="3368119"/>
            <a:ext cx="2308036" cy="2220380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Учебный год:</a:t>
            </a:r>
          </a:p>
          <a:p>
            <a:pPr algn="ctr"/>
            <a:endParaRPr lang="ru-RU" sz="2000" b="1" dirty="0" smtClean="0">
              <a:solidFill>
                <a:srgbClr val="0760B2"/>
              </a:solidFill>
              <a:latin typeface="Calibri (Основной текст)"/>
            </a:endParaRPr>
          </a:p>
          <a:p>
            <a:pPr algn="ctr"/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2015/2016 </a:t>
            </a:r>
          </a:p>
          <a:p>
            <a:pPr algn="ctr"/>
            <a:endParaRPr lang="ru-RU" sz="2000" b="1" dirty="0" smtClean="0">
              <a:solidFill>
                <a:srgbClr val="0760B2"/>
              </a:solidFill>
              <a:latin typeface="Calibri (Основной текст)"/>
            </a:endParaRPr>
          </a:p>
          <a:p>
            <a:pPr algn="ctr"/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2016/2017</a:t>
            </a:r>
          </a:p>
          <a:p>
            <a:pPr algn="ctr"/>
            <a:endParaRPr lang="ru-RU" sz="2000" b="1" dirty="0">
              <a:solidFill>
                <a:srgbClr val="0760B2"/>
              </a:solidFill>
              <a:latin typeface="Calibri (Основной текст)"/>
            </a:endParaRPr>
          </a:p>
          <a:p>
            <a:pPr algn="ctr"/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2017/2018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93318" y="3983672"/>
            <a:ext cx="1472767" cy="1604827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121435 уч.</a:t>
            </a:r>
          </a:p>
          <a:p>
            <a:pPr algn="ctr"/>
            <a:endParaRPr lang="ru-RU" sz="2000" b="1" dirty="0" smtClean="0">
              <a:solidFill>
                <a:srgbClr val="0760B2"/>
              </a:solidFill>
              <a:latin typeface="Calibri (Основной текст)"/>
            </a:endParaRPr>
          </a:p>
          <a:p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173246 уч.</a:t>
            </a:r>
          </a:p>
          <a:p>
            <a:endParaRPr lang="ru-RU" sz="2000" b="1" dirty="0">
              <a:solidFill>
                <a:srgbClr val="0760B2"/>
              </a:solidFill>
              <a:latin typeface="Calibri (Основной текст)"/>
            </a:endParaRPr>
          </a:p>
          <a:p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153096 уч.</a:t>
            </a:r>
            <a:endParaRPr lang="ru-RU" sz="2000" b="1" dirty="0">
              <a:solidFill>
                <a:srgbClr val="0760B2"/>
              </a:solidFill>
              <a:latin typeface="Calibri (Основной текст)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97295" y="3152417"/>
            <a:ext cx="3304186" cy="2466601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b="1" dirty="0" smtClean="0">
                <a:solidFill>
                  <a:srgbClr val="0760B2"/>
                </a:solidFill>
                <a:latin typeface="Calibri (Основной текст)"/>
              </a:rPr>
              <a:t>Количество </a:t>
            </a:r>
          </a:p>
          <a:p>
            <a:pPr algn="ctr"/>
            <a:r>
              <a:rPr lang="ru-RU" b="1" dirty="0" smtClean="0">
                <a:solidFill>
                  <a:srgbClr val="0760B2"/>
                </a:solidFill>
                <a:latin typeface="Calibri (Основной текст)"/>
              </a:rPr>
              <a:t>диагностических работ</a:t>
            </a:r>
          </a:p>
          <a:p>
            <a:pPr algn="ctr"/>
            <a:endParaRPr lang="ru-RU" sz="2000" b="1" dirty="0" smtClean="0">
              <a:solidFill>
                <a:srgbClr val="0760B2"/>
              </a:solidFill>
              <a:latin typeface="Calibri (Основной текст)"/>
            </a:endParaRPr>
          </a:p>
          <a:p>
            <a:pPr algn="ctr"/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18</a:t>
            </a:r>
          </a:p>
          <a:p>
            <a:pPr algn="ctr"/>
            <a:endParaRPr lang="ru-RU" sz="2000" b="1" dirty="0" smtClean="0">
              <a:solidFill>
                <a:srgbClr val="0760B2"/>
              </a:solidFill>
              <a:latin typeface="Calibri (Основной текст)"/>
            </a:endParaRPr>
          </a:p>
          <a:p>
            <a:pPr algn="ctr"/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22</a:t>
            </a:r>
          </a:p>
          <a:p>
            <a:pPr algn="ctr"/>
            <a:endParaRPr lang="ru-RU" sz="2000" b="1" dirty="0" smtClean="0">
              <a:solidFill>
                <a:srgbClr val="0760B2"/>
              </a:solidFill>
              <a:latin typeface="Calibri (Основной текст)"/>
            </a:endParaRPr>
          </a:p>
          <a:p>
            <a:pPr algn="ctr"/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17</a:t>
            </a:r>
            <a:endParaRPr lang="ru-RU" sz="2000" b="1" dirty="0">
              <a:solidFill>
                <a:srgbClr val="0760B2"/>
              </a:solidFill>
              <a:latin typeface="Calibri (Основной текст)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2555776" y="1254688"/>
            <a:ext cx="2811" cy="4333811"/>
          </a:xfrm>
          <a:prstGeom prst="line">
            <a:avLst/>
          </a:prstGeom>
          <a:ln w="57150">
            <a:solidFill>
              <a:srgbClr val="0760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965931" y="1254687"/>
            <a:ext cx="16422" cy="4364331"/>
          </a:xfrm>
          <a:prstGeom prst="line">
            <a:avLst/>
          </a:prstGeom>
          <a:ln w="57150">
            <a:solidFill>
              <a:srgbClr val="0760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00291" y="5949281"/>
            <a:ext cx="4740357" cy="373720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60B2"/>
                </a:solidFill>
                <a:latin typeface="Calibri (Основной текст)"/>
              </a:rPr>
              <a:t>1, 3, 4, 6, 7, 8, 9, 10, 11 классы </a:t>
            </a:r>
            <a:endParaRPr lang="ru-RU" sz="2000" b="1" dirty="0">
              <a:solidFill>
                <a:srgbClr val="0760B2"/>
              </a:solidFill>
              <a:latin typeface="Calibri (Основной текст)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446"/>
            <a:ext cx="9125244" cy="59881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56520" y="171937"/>
            <a:ext cx="8865541" cy="435276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ru-RU" sz="2000" b="1" dirty="0" smtClean="0">
                <a:latin typeface="Calibri (Основной текст)"/>
              </a:rPr>
              <a:t>                                </a:t>
            </a:r>
            <a:r>
              <a:rPr lang="ru-RU" sz="2400" b="1" dirty="0" smtClean="0">
                <a:latin typeface="Calibri (Основной текст)"/>
              </a:rPr>
              <a:t>Городские </a:t>
            </a:r>
            <a:r>
              <a:rPr lang="ru-RU" sz="2400" b="1" dirty="0">
                <a:latin typeface="Calibri (Основной текст)"/>
              </a:rPr>
              <a:t>диагностические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7926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824109" y="1268760"/>
            <a:ext cx="7392913" cy="4731954"/>
            <a:chOff x="424136" y="1886854"/>
            <a:chExt cx="10350078" cy="66247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363" y="3072408"/>
              <a:ext cx="4603357" cy="46033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6184776" y="7248872"/>
              <a:ext cx="144016" cy="1262718"/>
            </a:xfrm>
            <a:prstGeom prst="line">
              <a:avLst/>
            </a:prstGeom>
            <a:ln w="76200">
              <a:solidFill>
                <a:srgbClr val="0760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3065996" y="6301835"/>
              <a:ext cx="1030548" cy="504056"/>
            </a:xfrm>
            <a:prstGeom prst="line">
              <a:avLst/>
            </a:prstGeom>
            <a:ln w="76200">
              <a:solidFill>
                <a:srgbClr val="0342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424136" y="6805891"/>
              <a:ext cx="2683564" cy="0"/>
            </a:xfrm>
            <a:prstGeom prst="line">
              <a:avLst/>
            </a:prstGeom>
            <a:ln w="76200">
              <a:solidFill>
                <a:srgbClr val="0342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Группа 40"/>
            <p:cNvGrpSpPr/>
            <p:nvPr/>
          </p:nvGrpSpPr>
          <p:grpSpPr>
            <a:xfrm>
              <a:off x="568152" y="3360440"/>
              <a:ext cx="3456385" cy="648072"/>
              <a:chOff x="568152" y="3360440"/>
              <a:chExt cx="3456385" cy="648072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H="1" flipV="1">
                <a:off x="3232449" y="3360440"/>
                <a:ext cx="792088" cy="648072"/>
              </a:xfrm>
              <a:prstGeom prst="line">
                <a:avLst/>
              </a:prstGeom>
              <a:ln w="76200">
                <a:solidFill>
                  <a:srgbClr val="1D31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568152" y="3372222"/>
                <a:ext cx="2683564" cy="0"/>
              </a:xfrm>
              <a:prstGeom prst="line">
                <a:avLst/>
              </a:prstGeom>
              <a:ln w="76200">
                <a:solidFill>
                  <a:srgbClr val="1D31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447047" y="1886854"/>
              <a:ext cx="729617" cy="1617602"/>
            </a:xfrm>
            <a:prstGeom prst="line">
              <a:avLst/>
            </a:prstGeom>
            <a:ln w="76200">
              <a:solidFill>
                <a:srgbClr val="A1CEF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Группа 41"/>
            <p:cNvGrpSpPr/>
            <p:nvPr/>
          </p:nvGrpSpPr>
          <p:grpSpPr>
            <a:xfrm flipH="1">
              <a:off x="7317829" y="3588246"/>
              <a:ext cx="3456385" cy="648072"/>
              <a:chOff x="568152" y="3360440"/>
              <a:chExt cx="3456385" cy="648072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 flipH="1" flipV="1">
                <a:off x="3232449" y="3360440"/>
                <a:ext cx="792088" cy="648072"/>
              </a:xfrm>
              <a:prstGeom prst="line">
                <a:avLst/>
              </a:prstGeom>
              <a:ln w="76200">
                <a:solidFill>
                  <a:srgbClr val="0197F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H="1">
                <a:off x="568152" y="3372222"/>
                <a:ext cx="2683564" cy="0"/>
              </a:xfrm>
              <a:prstGeom prst="line">
                <a:avLst/>
              </a:prstGeom>
              <a:ln w="76200">
                <a:solidFill>
                  <a:srgbClr val="0197F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06" t="75673" r="43944" b="17757"/>
          <a:stretch/>
        </p:blipFill>
        <p:spPr>
          <a:xfrm>
            <a:off x="2566063" y="4782358"/>
            <a:ext cx="694259" cy="49305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76" t="14325" r="46674" b="76290"/>
          <a:stretch/>
        </p:blipFill>
        <p:spPr>
          <a:xfrm>
            <a:off x="3963240" y="1411214"/>
            <a:ext cx="694259" cy="7043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30" t="30877" r="13520" b="59738"/>
          <a:stretch/>
        </p:blipFill>
        <p:spPr>
          <a:xfrm>
            <a:off x="5189212" y="5428324"/>
            <a:ext cx="694259" cy="704370"/>
          </a:xfrm>
          <a:prstGeom prst="rect">
            <a:avLst/>
          </a:prstGeom>
        </p:spPr>
      </p:pic>
      <p:cxnSp>
        <p:nvCxnSpPr>
          <p:cNvPr id="61" name="Прямая соединительная линия 60"/>
          <p:cNvCxnSpPr/>
          <p:nvPr/>
        </p:nvCxnSpPr>
        <p:spPr>
          <a:xfrm flipV="1">
            <a:off x="3697617" y="1268760"/>
            <a:ext cx="2050559" cy="19183"/>
          </a:xfrm>
          <a:prstGeom prst="line">
            <a:avLst/>
          </a:prstGeom>
          <a:ln w="76200">
            <a:solidFill>
              <a:srgbClr val="A1CE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38942" y="5987585"/>
            <a:ext cx="1847601" cy="0"/>
          </a:xfrm>
          <a:prstGeom prst="line">
            <a:avLst/>
          </a:prstGeom>
          <a:ln w="76200">
            <a:solidFill>
              <a:srgbClr val="076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031026" y="6105355"/>
            <a:ext cx="2524145" cy="558386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ru-RU" sz="1600" dirty="0">
                <a:latin typeface="Calibri (Основной текст)"/>
              </a:rPr>
              <a:t>диагностика</a:t>
            </a:r>
            <a:r>
              <a:rPr lang="ru-RU" sz="1600" b="1" dirty="0">
                <a:latin typeface="Calibri (Основной текст)"/>
              </a:rPr>
              <a:t> </a:t>
            </a:r>
            <a:r>
              <a:rPr lang="ru-RU" sz="1600" dirty="0">
                <a:latin typeface="Calibri (Основной текст)"/>
              </a:rPr>
              <a:t>ожидаемых </a:t>
            </a:r>
          </a:p>
          <a:p>
            <a:pPr algn="ctr"/>
            <a:r>
              <a:rPr lang="ru-RU" sz="1600" dirty="0">
                <a:latin typeface="Calibri (Основной текст)"/>
              </a:rPr>
              <a:t>результатов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58789" y="3943343"/>
            <a:ext cx="2318320" cy="804608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ru-RU" sz="1600" dirty="0">
                <a:latin typeface="Calibri (Основной текст)"/>
              </a:rPr>
              <a:t>выявление учащихся, </a:t>
            </a:r>
          </a:p>
          <a:p>
            <a:pPr algn="ctr"/>
            <a:r>
              <a:rPr lang="ru-RU" sz="1600" dirty="0" smtClean="0">
                <a:latin typeface="Calibri (Основной текст)"/>
              </a:rPr>
              <a:t>не освоивших </a:t>
            </a:r>
            <a:endParaRPr lang="ru-RU" sz="1600" dirty="0">
              <a:latin typeface="Calibri (Основной текст)"/>
            </a:endParaRPr>
          </a:p>
          <a:p>
            <a:pPr algn="ctr"/>
            <a:r>
              <a:rPr lang="ru-RU" sz="1600" dirty="0">
                <a:latin typeface="Calibri (Основной текст)"/>
              </a:rPr>
              <a:t>содержание стандарта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54231" y="1450762"/>
            <a:ext cx="2786077" cy="804608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ru-RU" sz="1600" dirty="0">
                <a:latin typeface="Calibri (Основной текст)"/>
              </a:rPr>
              <a:t>определение уровня </a:t>
            </a:r>
          </a:p>
          <a:p>
            <a:pPr algn="ctr"/>
            <a:r>
              <a:rPr lang="ru-RU" sz="1600" dirty="0">
                <a:latin typeface="Calibri (Основной текст)"/>
              </a:rPr>
              <a:t>освоения образовательной </a:t>
            </a:r>
          </a:p>
          <a:p>
            <a:pPr algn="ctr"/>
            <a:r>
              <a:rPr lang="ru-RU" sz="1600" dirty="0">
                <a:latin typeface="Calibri (Основной текст)"/>
              </a:rPr>
              <a:t>программы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664425" y="366132"/>
            <a:ext cx="3796160" cy="804608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ru-RU" sz="1600" dirty="0">
                <a:latin typeface="Calibri (Основной текст)"/>
              </a:rPr>
              <a:t>определение аналитических </a:t>
            </a:r>
          </a:p>
          <a:p>
            <a:pPr algn="ctr"/>
            <a:r>
              <a:rPr lang="ru-RU" sz="1600" dirty="0">
                <a:latin typeface="Calibri (Основной текст)"/>
              </a:rPr>
              <a:t>показателей: результативности, </a:t>
            </a:r>
          </a:p>
          <a:p>
            <a:pPr algn="ctr"/>
            <a:r>
              <a:rPr lang="ru-RU" sz="1600" dirty="0">
                <a:latin typeface="Calibri (Основной текст)"/>
              </a:rPr>
              <a:t>успеваемости и качества обученности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280262" y="1884920"/>
            <a:ext cx="2545305" cy="558386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ru-RU" sz="1600" dirty="0">
                <a:latin typeface="Calibri (Основной текст)"/>
              </a:rPr>
              <a:t>проверка объективности </a:t>
            </a:r>
          </a:p>
          <a:p>
            <a:pPr algn="ctr"/>
            <a:r>
              <a:rPr lang="ru-RU" sz="1600" dirty="0">
                <a:latin typeface="Calibri (Основной текст)"/>
              </a:rPr>
              <a:t>оценивания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55" t="31335" r="8647" b="32475"/>
          <a:stretch/>
        </p:blipFill>
        <p:spPr>
          <a:xfrm>
            <a:off x="2052110" y="2434520"/>
            <a:ext cx="782620" cy="621516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3532718" y="2838872"/>
            <a:ext cx="2249562" cy="725474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ru-RU" sz="2100" b="1" dirty="0">
                <a:latin typeface="Calibri (Основной текст)"/>
              </a:rPr>
              <a:t>Возможности </a:t>
            </a:r>
          </a:p>
          <a:p>
            <a:pPr algn="ctr"/>
            <a:r>
              <a:rPr lang="ru-RU" sz="2100" b="1" dirty="0">
                <a:latin typeface="Calibri (Основной текст)"/>
              </a:rPr>
              <a:t>модуля МСОКО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4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15" y="2592373"/>
            <a:ext cx="709152" cy="70915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39" y="3564345"/>
            <a:ext cx="1284499" cy="129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9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2420888"/>
            <a:ext cx="1390116" cy="2251929"/>
            <a:chOff x="4426570" y="3733595"/>
            <a:chExt cx="1946163" cy="315269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8" t="57332" r="53342" b="30676"/>
            <a:stretch/>
          </p:blipFill>
          <p:spPr bwMode="auto">
            <a:xfrm>
              <a:off x="4524305" y="3733595"/>
              <a:ext cx="1750694" cy="186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426570" y="5593633"/>
              <a:ext cx="1946163" cy="1292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Calibri (Основной текст)"/>
                </a:rPr>
                <a:t>Модуль МСОКО </a:t>
              </a:r>
              <a:endParaRPr lang="ru-RU" b="1" dirty="0">
                <a:solidFill>
                  <a:srgbClr val="002060"/>
                </a:solidFill>
                <a:latin typeface="Calibri (Основной текст)"/>
              </a:endParaRP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Calibri (Основной текст)"/>
                </a:rPr>
                <a:t>АИС СГО</a:t>
              </a: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43830766"/>
              </p:ext>
            </p:extLst>
          </p:nvPr>
        </p:nvGraphicFramePr>
        <p:xfrm>
          <a:off x="1187624" y="620688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6353" y="1296"/>
            <a:ext cx="9160354" cy="64162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ВОЗМОЖНОСТИ МОДУЛЯ МСОКО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ДЛЯ АНАЛИЗА КОНТРОЛЬНОЙ РАБОТЫ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869</Words>
  <Application>Microsoft Office PowerPoint</Application>
  <PresentationFormat>Экран (4:3)</PresentationFormat>
  <Paragraphs>228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(Основной текст)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МСОКО – Многоуровневая система оценки качества  образования</vt:lpstr>
      <vt:lpstr>ЭТАПЫ ВНЕДРЕНИЯ                                МОДУЛЯ МСОКО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ПО ИТОГАМ ПОЛУГОДИЯ НА УРОВНЕ МУНИЦИПАЛИТЕТА В РАЗРЕЗЕ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 реализации ФИП  по окончании 2018/2019 учебного года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Оксана Запорожан</cp:lastModifiedBy>
  <cp:revision>148</cp:revision>
  <cp:lastPrinted>2018-10-17T11:18:14Z</cp:lastPrinted>
  <dcterms:created xsi:type="dcterms:W3CDTF">2016-06-14T05:47:32Z</dcterms:created>
  <dcterms:modified xsi:type="dcterms:W3CDTF">2018-10-17T11:48:58Z</dcterms:modified>
</cp:coreProperties>
</file>