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  <p:sldMasterId id="2147483862" r:id="rId2"/>
    <p:sldMasterId id="2147483874" r:id="rId3"/>
  </p:sldMasterIdLst>
  <p:notesMasterIdLst>
    <p:notesMasterId r:id="rId24"/>
  </p:notesMasterIdLst>
  <p:handoutMasterIdLst>
    <p:handoutMasterId r:id="rId25"/>
  </p:handoutMasterIdLst>
  <p:sldIdLst>
    <p:sldId id="372" r:id="rId4"/>
    <p:sldId id="577" r:id="rId5"/>
    <p:sldId id="597" r:id="rId6"/>
    <p:sldId id="382" r:id="rId7"/>
    <p:sldId id="539" r:id="rId8"/>
    <p:sldId id="541" r:id="rId9"/>
    <p:sldId id="509" r:id="rId10"/>
    <p:sldId id="607" r:id="rId11"/>
    <p:sldId id="599" r:id="rId12"/>
    <p:sldId id="604" r:id="rId13"/>
    <p:sldId id="587" r:id="rId14"/>
    <p:sldId id="516" r:id="rId15"/>
    <p:sldId id="543" r:id="rId16"/>
    <p:sldId id="584" r:id="rId17"/>
    <p:sldId id="564" r:id="rId18"/>
    <p:sldId id="609" r:id="rId19"/>
    <p:sldId id="579" r:id="rId20"/>
    <p:sldId id="611" r:id="rId21"/>
    <p:sldId id="598" r:id="rId22"/>
    <p:sldId id="595" r:id="rId23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CC"/>
    <a:srgbClr val="FE5002"/>
    <a:srgbClr val="FC0404"/>
    <a:srgbClr val="F1FC88"/>
    <a:srgbClr val="FF6600"/>
    <a:srgbClr val="FF9933"/>
    <a:srgbClr val="33CCCC"/>
    <a:srgbClr val="FFFF00"/>
    <a:srgbClr val="952B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7691" autoAdjust="0"/>
  </p:normalViewPr>
  <p:slideViewPr>
    <p:cSldViewPr snapToGrid="0">
      <p:cViewPr varScale="1">
        <p:scale>
          <a:sx n="50" d="100"/>
          <a:sy n="50" d="100"/>
        </p:scale>
        <p:origin x="-47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3A5260-E229-42FA-8AC6-44F56A70F18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E15D7A-6A5A-46BF-9862-BD10747CFD63}">
      <dgm:prSet custT="1"/>
      <dgm:spPr>
        <a:solidFill>
          <a:srgbClr val="C0000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800" b="1" dirty="0" smtClean="0">
              <a:ln>
                <a:solidFill>
                  <a:schemeClr val="bg1"/>
                </a:solidFill>
              </a:ln>
              <a:effectLst>
                <a:glow rad="63500">
                  <a:schemeClr val="tx1">
                    <a:alpha val="40000"/>
                  </a:schemeClr>
                </a:glow>
              </a:effectLst>
            </a:rPr>
            <a:t>модернизация программного обеспечения </a:t>
          </a:r>
          <a:endParaRPr lang="ru-RU" sz="2800" dirty="0">
            <a:ln>
              <a:solidFill>
                <a:schemeClr val="bg1"/>
              </a:solidFill>
            </a:ln>
            <a:effectLst>
              <a:glow rad="63500">
                <a:schemeClr val="tx1">
                  <a:alpha val="40000"/>
                </a:schemeClr>
              </a:glow>
            </a:effectLst>
          </a:endParaRPr>
        </a:p>
      </dgm:t>
    </dgm:pt>
    <dgm:pt modelId="{1335977A-EDCB-4764-8B6A-D089AAF22142}" type="parTrans" cxnId="{03561C12-D3BC-4980-9C00-3EC7E4D94F4C}">
      <dgm:prSet/>
      <dgm:spPr/>
      <dgm:t>
        <a:bodyPr/>
        <a:lstStyle/>
        <a:p>
          <a:endParaRPr lang="ru-RU"/>
        </a:p>
      </dgm:t>
    </dgm:pt>
    <dgm:pt modelId="{5FCB2C85-FAD0-4C6C-95A5-85735279EDBE}" type="sibTrans" cxnId="{03561C12-D3BC-4980-9C00-3EC7E4D94F4C}">
      <dgm:prSet/>
      <dgm:spPr/>
      <dgm:t>
        <a:bodyPr/>
        <a:lstStyle/>
        <a:p>
          <a:endParaRPr lang="ru-RU"/>
        </a:p>
      </dgm:t>
    </dgm:pt>
    <dgm:pt modelId="{2D4159A3-A8B4-48BA-BEB6-922C9E4D991D}">
      <dgm:prSet custT="1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8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rPr>
            <a:t>формирование образовательной среды, открытого информационного пространства на основе сетевого взаимодействия</a:t>
          </a:r>
          <a:endParaRPr lang="ru-RU" sz="2800" b="1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glow rad="101600">
                <a:schemeClr val="tx1">
                  <a:alpha val="60000"/>
                </a:schemeClr>
              </a:glow>
            </a:effectLst>
          </a:endParaRPr>
        </a:p>
      </dgm:t>
    </dgm:pt>
    <dgm:pt modelId="{B6A1D7C6-B78B-4EA9-AAA1-8A30AFC40930}" type="parTrans" cxnId="{1B596C03-BD28-4060-804B-14A9C3798480}">
      <dgm:prSet/>
      <dgm:spPr/>
      <dgm:t>
        <a:bodyPr/>
        <a:lstStyle/>
        <a:p>
          <a:endParaRPr lang="ru-RU"/>
        </a:p>
      </dgm:t>
    </dgm:pt>
    <dgm:pt modelId="{727BCB1D-BDB0-4DB4-8319-9809323E393F}" type="sibTrans" cxnId="{1B596C03-BD28-4060-804B-14A9C3798480}">
      <dgm:prSet/>
      <dgm:spPr/>
      <dgm:t>
        <a:bodyPr/>
        <a:lstStyle/>
        <a:p>
          <a:endParaRPr lang="ru-RU"/>
        </a:p>
      </dgm:t>
    </dgm:pt>
    <dgm:pt modelId="{91D239F3-3D89-4273-8090-7FB2F3202A5B}">
      <dgm:prSet custT="1"/>
      <dgm:spPr>
        <a:solidFill>
          <a:srgbClr val="0070C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8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rPr>
            <a:t>развитие кадрового потенциала</a:t>
          </a:r>
          <a:endParaRPr lang="ru-RU" sz="2800" b="1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glow rad="101600">
                <a:schemeClr val="tx1">
                  <a:alpha val="60000"/>
                </a:schemeClr>
              </a:glow>
            </a:effectLst>
          </a:endParaRPr>
        </a:p>
      </dgm:t>
    </dgm:pt>
    <dgm:pt modelId="{E4B3549D-E831-4512-9EF0-36FD8DDC96E5}" type="parTrans" cxnId="{03758876-9002-49CC-ADFF-5653AE719C66}">
      <dgm:prSet/>
      <dgm:spPr/>
      <dgm:t>
        <a:bodyPr/>
        <a:lstStyle/>
        <a:p>
          <a:endParaRPr lang="ru-RU"/>
        </a:p>
      </dgm:t>
    </dgm:pt>
    <dgm:pt modelId="{F4FF25B4-40C9-45F5-A8AA-55FAFD221D95}" type="sibTrans" cxnId="{03758876-9002-49CC-ADFF-5653AE719C66}">
      <dgm:prSet/>
      <dgm:spPr/>
      <dgm:t>
        <a:bodyPr/>
        <a:lstStyle/>
        <a:p>
          <a:endParaRPr lang="ru-RU"/>
        </a:p>
      </dgm:t>
    </dgm:pt>
    <dgm:pt modelId="{2B85D0B5-C308-42CC-B36E-B0469060DE3A}">
      <dgm:prSet custT="1"/>
      <dgm:spPr>
        <a:solidFill>
          <a:srgbClr val="952B79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8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rPr>
            <a:t>информационное сопровождение реализации проекта</a:t>
          </a:r>
          <a:endParaRPr lang="ru-RU" sz="2800" b="1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glow rad="101600">
                <a:schemeClr val="tx1">
                  <a:alpha val="60000"/>
                </a:schemeClr>
              </a:glow>
            </a:effectLst>
          </a:endParaRPr>
        </a:p>
      </dgm:t>
    </dgm:pt>
    <dgm:pt modelId="{97A0D675-A36C-41CF-82CD-7FCBD621AA35}" type="parTrans" cxnId="{505B1F09-0FAA-437A-B0A0-2AF3B22C33E5}">
      <dgm:prSet/>
      <dgm:spPr/>
      <dgm:t>
        <a:bodyPr/>
        <a:lstStyle/>
        <a:p>
          <a:endParaRPr lang="ru-RU"/>
        </a:p>
      </dgm:t>
    </dgm:pt>
    <dgm:pt modelId="{CA1F2FAC-ADA4-4F3A-8BC5-0E9040EAA6CA}" type="sibTrans" cxnId="{505B1F09-0FAA-437A-B0A0-2AF3B22C33E5}">
      <dgm:prSet/>
      <dgm:spPr/>
      <dgm:t>
        <a:bodyPr/>
        <a:lstStyle/>
        <a:p>
          <a:endParaRPr lang="ru-RU"/>
        </a:p>
      </dgm:t>
    </dgm:pt>
    <dgm:pt modelId="{5B1FF2D6-93E0-4856-986F-539AB3FC5B40}">
      <dgm:prSet custT="1"/>
      <dgm:spPr>
        <a:solidFill>
          <a:srgbClr val="FE5002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8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rPr>
            <a:t>совершенствование</a:t>
          </a:r>
          <a:r>
            <a:rPr lang="ru-RU" sz="2800" b="1" dirty="0" smtClean="0">
              <a:effectLst>
                <a:glow rad="101600">
                  <a:schemeClr val="tx1">
                    <a:alpha val="60000"/>
                  </a:schemeClr>
                </a:glow>
              </a:effectLst>
            </a:rPr>
            <a:t> материально-технического обеспечения</a:t>
          </a:r>
          <a:endParaRPr lang="ru-RU" sz="2800" b="1" dirty="0">
            <a:effectLst>
              <a:glow rad="101600">
                <a:schemeClr val="tx1">
                  <a:alpha val="60000"/>
                </a:schemeClr>
              </a:glow>
            </a:effectLst>
          </a:endParaRPr>
        </a:p>
      </dgm:t>
    </dgm:pt>
    <dgm:pt modelId="{E04433B6-A1D8-4CD6-81AA-E078DF708E29}" type="parTrans" cxnId="{22D27558-4853-45DF-B9E5-F45E9751BFE1}">
      <dgm:prSet/>
      <dgm:spPr/>
      <dgm:t>
        <a:bodyPr/>
        <a:lstStyle/>
        <a:p>
          <a:endParaRPr lang="ru-RU"/>
        </a:p>
      </dgm:t>
    </dgm:pt>
    <dgm:pt modelId="{CFDAC74A-2A99-4772-AA8F-6DD3D4F0E01A}" type="sibTrans" cxnId="{22D27558-4853-45DF-B9E5-F45E9751BFE1}">
      <dgm:prSet/>
      <dgm:spPr/>
      <dgm:t>
        <a:bodyPr/>
        <a:lstStyle/>
        <a:p>
          <a:endParaRPr lang="ru-RU"/>
        </a:p>
      </dgm:t>
    </dgm:pt>
    <dgm:pt modelId="{7D3D1337-7311-4F8C-B545-88AC74997E7C}" type="pres">
      <dgm:prSet presAssocID="{393A5260-E229-42FA-8AC6-44F56A70F18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58824B-483C-4197-BFFD-8FF7564E1A2B}" type="pres">
      <dgm:prSet presAssocID="{9BE15D7A-6A5A-46BF-9862-BD10747CFD63}" presName="parentLin" presStyleCnt="0"/>
      <dgm:spPr/>
    </dgm:pt>
    <dgm:pt modelId="{94D1359A-FC4C-4FC6-B5E8-287646F8BE85}" type="pres">
      <dgm:prSet presAssocID="{9BE15D7A-6A5A-46BF-9862-BD10747CFD6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01DFBE7-DF5F-42BC-AAE0-2740CD738CD4}" type="pres">
      <dgm:prSet presAssocID="{9BE15D7A-6A5A-46BF-9862-BD10747CFD63}" presName="parentText" presStyleLbl="node1" presStyleIdx="0" presStyleCnt="5" custScaleX="144850" custScaleY="1686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B7BF7B-441B-436C-A3E2-8CC48DFC3A67}" type="pres">
      <dgm:prSet presAssocID="{9BE15D7A-6A5A-46BF-9862-BD10747CFD63}" presName="negativeSpace" presStyleCnt="0"/>
      <dgm:spPr/>
    </dgm:pt>
    <dgm:pt modelId="{BE3BC889-4EA1-4B36-B19E-621C2191DC47}" type="pres">
      <dgm:prSet presAssocID="{9BE15D7A-6A5A-46BF-9862-BD10747CFD63}" presName="childText" presStyleLbl="conFgAcc1" presStyleIdx="0" presStyleCnt="5">
        <dgm:presLayoutVars>
          <dgm:bulletEnabled val="1"/>
        </dgm:presLayoutVars>
      </dgm:prSet>
      <dgm:spPr>
        <a:ln w="19050">
          <a:solidFill>
            <a:schemeClr val="tx1"/>
          </a:solidFill>
          <a:prstDash val="sysDash"/>
        </a:ln>
      </dgm:spPr>
      <dgm:t>
        <a:bodyPr/>
        <a:lstStyle/>
        <a:p>
          <a:endParaRPr lang="ru-RU"/>
        </a:p>
      </dgm:t>
    </dgm:pt>
    <dgm:pt modelId="{3AB84EAD-6646-4320-B924-FB5B7306D152}" type="pres">
      <dgm:prSet presAssocID="{5FCB2C85-FAD0-4C6C-95A5-85735279EDBE}" presName="spaceBetweenRectangles" presStyleCnt="0"/>
      <dgm:spPr/>
    </dgm:pt>
    <dgm:pt modelId="{2E9D9763-A2F2-4733-B906-04974891B428}" type="pres">
      <dgm:prSet presAssocID="{2D4159A3-A8B4-48BA-BEB6-922C9E4D991D}" presName="parentLin" presStyleCnt="0"/>
      <dgm:spPr/>
    </dgm:pt>
    <dgm:pt modelId="{012CBA9F-6361-429A-89C1-DC9A6A01D757}" type="pres">
      <dgm:prSet presAssocID="{2D4159A3-A8B4-48BA-BEB6-922C9E4D991D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3C3526AC-0B38-4A75-B0F6-13EA72B879CD}" type="pres">
      <dgm:prSet presAssocID="{2D4159A3-A8B4-48BA-BEB6-922C9E4D991D}" presName="parentText" presStyleLbl="node1" presStyleIdx="1" presStyleCnt="5" custScaleX="140315" custScaleY="212751" custLinFactNeighborX="3240" custLinFactNeighborY="149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7EEF6-2430-4BB5-9690-267A73645D4F}" type="pres">
      <dgm:prSet presAssocID="{2D4159A3-A8B4-48BA-BEB6-922C9E4D991D}" presName="negativeSpace" presStyleCnt="0"/>
      <dgm:spPr/>
    </dgm:pt>
    <dgm:pt modelId="{C2E1DABE-F288-4DAA-A74F-B5B1CFDF05DD}" type="pres">
      <dgm:prSet presAssocID="{2D4159A3-A8B4-48BA-BEB6-922C9E4D991D}" presName="childText" presStyleLbl="conFgAcc1" presStyleIdx="1" presStyleCnt="5" custScaleY="152511" custLinFactY="-21011" custLinFactNeighborX="5200" custLinFactNeighborY="-100000">
        <dgm:presLayoutVars>
          <dgm:bulletEnabled val="1"/>
        </dgm:presLayoutVars>
      </dgm:prSet>
      <dgm:spPr>
        <a:ln w="19050">
          <a:solidFill>
            <a:schemeClr val="tx1"/>
          </a:solidFill>
          <a:prstDash val="sysDash"/>
        </a:ln>
      </dgm:spPr>
      <dgm:t>
        <a:bodyPr/>
        <a:lstStyle/>
        <a:p>
          <a:endParaRPr lang="ru-RU"/>
        </a:p>
      </dgm:t>
    </dgm:pt>
    <dgm:pt modelId="{AF79ADC7-3184-49B4-B59B-65F0ECC2E524}" type="pres">
      <dgm:prSet presAssocID="{727BCB1D-BDB0-4DB4-8319-9809323E393F}" presName="spaceBetweenRectangles" presStyleCnt="0"/>
      <dgm:spPr/>
    </dgm:pt>
    <dgm:pt modelId="{AEEA2F4A-30A7-4D0A-9C97-734E831BE7EC}" type="pres">
      <dgm:prSet presAssocID="{91D239F3-3D89-4273-8090-7FB2F3202A5B}" presName="parentLin" presStyleCnt="0"/>
      <dgm:spPr/>
    </dgm:pt>
    <dgm:pt modelId="{9BCC0044-BBD4-4475-B2C9-5D991FE3D560}" type="pres">
      <dgm:prSet presAssocID="{91D239F3-3D89-4273-8090-7FB2F3202A5B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AF8BACEC-12D4-43C3-ACF3-E18C89DF2441}" type="pres">
      <dgm:prSet presAssocID="{91D239F3-3D89-4273-8090-7FB2F3202A5B}" presName="parentText" presStyleLbl="node1" presStyleIdx="2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4F3A3-E5CE-448E-A21E-2C6B5CDDDEF1}" type="pres">
      <dgm:prSet presAssocID="{91D239F3-3D89-4273-8090-7FB2F3202A5B}" presName="negativeSpace" presStyleCnt="0"/>
      <dgm:spPr/>
    </dgm:pt>
    <dgm:pt modelId="{364BAA43-E0AC-4211-ABDF-340E703615F8}" type="pres">
      <dgm:prSet presAssocID="{91D239F3-3D89-4273-8090-7FB2F3202A5B}" presName="childText" presStyleLbl="conFgAcc1" presStyleIdx="2" presStyleCnt="5" custLinFactNeighborX="352" custLinFactNeighborY="-8973">
        <dgm:presLayoutVars>
          <dgm:bulletEnabled val="1"/>
        </dgm:presLayoutVars>
      </dgm:prSet>
      <dgm:spPr>
        <a:ln w="19050">
          <a:solidFill>
            <a:schemeClr val="tx1"/>
          </a:solidFill>
          <a:prstDash val="sysDash"/>
        </a:ln>
      </dgm:spPr>
      <dgm:t>
        <a:bodyPr/>
        <a:lstStyle/>
        <a:p>
          <a:endParaRPr lang="ru-RU"/>
        </a:p>
      </dgm:t>
    </dgm:pt>
    <dgm:pt modelId="{F7D33200-F544-4666-B390-90539A80B976}" type="pres">
      <dgm:prSet presAssocID="{F4FF25B4-40C9-45F5-A8AA-55FAFD221D95}" presName="spaceBetweenRectangles" presStyleCnt="0"/>
      <dgm:spPr/>
    </dgm:pt>
    <dgm:pt modelId="{4238FE6E-A426-496F-8D76-E374479A4CBD}" type="pres">
      <dgm:prSet presAssocID="{2B85D0B5-C308-42CC-B36E-B0469060DE3A}" presName="parentLin" presStyleCnt="0"/>
      <dgm:spPr/>
    </dgm:pt>
    <dgm:pt modelId="{E1B4436C-EBA5-4DFA-9EDA-A0CC9233C449}" type="pres">
      <dgm:prSet presAssocID="{2B85D0B5-C308-42CC-B36E-B0469060DE3A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0E0AA046-8F4B-4652-9124-401FF60E0546}" type="pres">
      <dgm:prSet presAssocID="{2B85D0B5-C308-42CC-B36E-B0469060DE3A}" presName="parentText" presStyleLbl="node1" presStyleIdx="3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419BD1-0088-4013-86D1-7930EEA3502A}" type="pres">
      <dgm:prSet presAssocID="{2B85D0B5-C308-42CC-B36E-B0469060DE3A}" presName="negativeSpace" presStyleCnt="0"/>
      <dgm:spPr/>
    </dgm:pt>
    <dgm:pt modelId="{4DEF9FA9-41A1-4925-8B16-3FADA87B7680}" type="pres">
      <dgm:prSet presAssocID="{2B85D0B5-C308-42CC-B36E-B0469060DE3A}" presName="childText" presStyleLbl="conFgAcc1" presStyleIdx="3" presStyleCnt="5">
        <dgm:presLayoutVars>
          <dgm:bulletEnabled val="1"/>
        </dgm:presLayoutVars>
      </dgm:prSet>
      <dgm:spPr>
        <a:ln w="19050">
          <a:solidFill>
            <a:schemeClr val="tx1"/>
          </a:solidFill>
          <a:prstDash val="sysDash"/>
        </a:ln>
      </dgm:spPr>
      <dgm:t>
        <a:bodyPr/>
        <a:lstStyle/>
        <a:p>
          <a:endParaRPr lang="ru-RU"/>
        </a:p>
      </dgm:t>
    </dgm:pt>
    <dgm:pt modelId="{AC39E081-8708-4429-9B59-2D5475A687F6}" type="pres">
      <dgm:prSet presAssocID="{CA1F2FAC-ADA4-4F3A-8BC5-0E9040EAA6CA}" presName="spaceBetweenRectangles" presStyleCnt="0"/>
      <dgm:spPr/>
    </dgm:pt>
    <dgm:pt modelId="{E983699E-40E6-4EE5-8896-829A652C3F23}" type="pres">
      <dgm:prSet presAssocID="{5B1FF2D6-93E0-4856-986F-539AB3FC5B40}" presName="parentLin" presStyleCnt="0"/>
      <dgm:spPr/>
    </dgm:pt>
    <dgm:pt modelId="{48C3CF9D-E0B4-4FFA-899E-11B8722F0AC0}" type="pres">
      <dgm:prSet presAssocID="{5B1FF2D6-93E0-4856-986F-539AB3FC5B40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C4239456-D14B-4EC2-A55A-7D41C4F48F33}" type="pres">
      <dgm:prSet presAssocID="{5B1FF2D6-93E0-4856-986F-539AB3FC5B40}" presName="parentText" presStyleLbl="node1" presStyleIdx="4" presStyleCnt="5" custScaleX="142857" custScaleY="173844" custLinFactNeighborX="18205" custLinFactNeighborY="-49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1F4C98-F329-4945-86E2-0EB2C862F5DC}" type="pres">
      <dgm:prSet presAssocID="{5B1FF2D6-93E0-4856-986F-539AB3FC5B40}" presName="negativeSpace" presStyleCnt="0"/>
      <dgm:spPr/>
    </dgm:pt>
    <dgm:pt modelId="{1CF85961-2D4C-4739-B94E-BC6BB7073EDA}" type="pres">
      <dgm:prSet presAssocID="{5B1FF2D6-93E0-4856-986F-539AB3FC5B40}" presName="childText" presStyleLbl="conFgAcc1" presStyleIdx="4" presStyleCnt="5">
        <dgm:presLayoutVars>
          <dgm:bulletEnabled val="1"/>
        </dgm:presLayoutVars>
      </dgm:prSet>
      <dgm:spPr>
        <a:ln w="19050">
          <a:solidFill>
            <a:schemeClr val="tx1"/>
          </a:solidFill>
          <a:prstDash val="sysDash"/>
        </a:ln>
      </dgm:spPr>
      <dgm:t>
        <a:bodyPr/>
        <a:lstStyle/>
        <a:p>
          <a:endParaRPr lang="ru-RU"/>
        </a:p>
      </dgm:t>
    </dgm:pt>
  </dgm:ptLst>
  <dgm:cxnLst>
    <dgm:cxn modelId="{505B1F09-0FAA-437A-B0A0-2AF3B22C33E5}" srcId="{393A5260-E229-42FA-8AC6-44F56A70F185}" destId="{2B85D0B5-C308-42CC-B36E-B0469060DE3A}" srcOrd="3" destOrd="0" parTransId="{97A0D675-A36C-41CF-82CD-7FCBD621AA35}" sibTransId="{CA1F2FAC-ADA4-4F3A-8BC5-0E9040EAA6CA}"/>
    <dgm:cxn modelId="{C4A9AEB0-09EC-4A48-B393-90285F3F341C}" type="presOf" srcId="{5B1FF2D6-93E0-4856-986F-539AB3FC5B40}" destId="{48C3CF9D-E0B4-4FFA-899E-11B8722F0AC0}" srcOrd="0" destOrd="0" presId="urn:microsoft.com/office/officeart/2005/8/layout/list1"/>
    <dgm:cxn modelId="{B09F9211-1570-44AB-AF64-AC0839E651CB}" type="presOf" srcId="{2D4159A3-A8B4-48BA-BEB6-922C9E4D991D}" destId="{3C3526AC-0B38-4A75-B0F6-13EA72B879CD}" srcOrd="1" destOrd="0" presId="urn:microsoft.com/office/officeart/2005/8/layout/list1"/>
    <dgm:cxn modelId="{C5B07E26-9F6C-48D2-9E5F-563FC93B1495}" type="presOf" srcId="{91D239F3-3D89-4273-8090-7FB2F3202A5B}" destId="{AF8BACEC-12D4-43C3-ACF3-E18C89DF2441}" srcOrd="1" destOrd="0" presId="urn:microsoft.com/office/officeart/2005/8/layout/list1"/>
    <dgm:cxn modelId="{2DD929B1-227E-4323-889E-EF72B4A515A1}" type="presOf" srcId="{9BE15D7A-6A5A-46BF-9862-BD10747CFD63}" destId="{94D1359A-FC4C-4FC6-B5E8-287646F8BE85}" srcOrd="0" destOrd="0" presId="urn:microsoft.com/office/officeart/2005/8/layout/list1"/>
    <dgm:cxn modelId="{9567899D-57EB-411A-877E-F2EBCF7D1E94}" type="presOf" srcId="{393A5260-E229-42FA-8AC6-44F56A70F185}" destId="{7D3D1337-7311-4F8C-B545-88AC74997E7C}" srcOrd="0" destOrd="0" presId="urn:microsoft.com/office/officeart/2005/8/layout/list1"/>
    <dgm:cxn modelId="{1B596C03-BD28-4060-804B-14A9C3798480}" srcId="{393A5260-E229-42FA-8AC6-44F56A70F185}" destId="{2D4159A3-A8B4-48BA-BEB6-922C9E4D991D}" srcOrd="1" destOrd="0" parTransId="{B6A1D7C6-B78B-4EA9-AAA1-8A30AFC40930}" sibTransId="{727BCB1D-BDB0-4DB4-8319-9809323E393F}"/>
    <dgm:cxn modelId="{03561C12-D3BC-4980-9C00-3EC7E4D94F4C}" srcId="{393A5260-E229-42FA-8AC6-44F56A70F185}" destId="{9BE15D7A-6A5A-46BF-9862-BD10747CFD63}" srcOrd="0" destOrd="0" parTransId="{1335977A-EDCB-4764-8B6A-D089AAF22142}" sibTransId="{5FCB2C85-FAD0-4C6C-95A5-85735279EDBE}"/>
    <dgm:cxn modelId="{ED3803BB-E827-450F-AEE2-B081D3837F44}" type="presOf" srcId="{9BE15D7A-6A5A-46BF-9862-BD10747CFD63}" destId="{701DFBE7-DF5F-42BC-AAE0-2740CD738CD4}" srcOrd="1" destOrd="0" presId="urn:microsoft.com/office/officeart/2005/8/layout/list1"/>
    <dgm:cxn modelId="{03758876-9002-49CC-ADFF-5653AE719C66}" srcId="{393A5260-E229-42FA-8AC6-44F56A70F185}" destId="{91D239F3-3D89-4273-8090-7FB2F3202A5B}" srcOrd="2" destOrd="0" parTransId="{E4B3549D-E831-4512-9EF0-36FD8DDC96E5}" sibTransId="{F4FF25B4-40C9-45F5-A8AA-55FAFD221D95}"/>
    <dgm:cxn modelId="{40308572-5D89-4089-A653-C0467FE3BFF3}" type="presOf" srcId="{5B1FF2D6-93E0-4856-986F-539AB3FC5B40}" destId="{C4239456-D14B-4EC2-A55A-7D41C4F48F33}" srcOrd="1" destOrd="0" presId="urn:microsoft.com/office/officeart/2005/8/layout/list1"/>
    <dgm:cxn modelId="{09BC8F81-43C8-4959-9EB6-5EF5CC89B6A2}" type="presOf" srcId="{91D239F3-3D89-4273-8090-7FB2F3202A5B}" destId="{9BCC0044-BBD4-4475-B2C9-5D991FE3D560}" srcOrd="0" destOrd="0" presId="urn:microsoft.com/office/officeart/2005/8/layout/list1"/>
    <dgm:cxn modelId="{22D27558-4853-45DF-B9E5-F45E9751BFE1}" srcId="{393A5260-E229-42FA-8AC6-44F56A70F185}" destId="{5B1FF2D6-93E0-4856-986F-539AB3FC5B40}" srcOrd="4" destOrd="0" parTransId="{E04433B6-A1D8-4CD6-81AA-E078DF708E29}" sibTransId="{CFDAC74A-2A99-4772-AA8F-6DD3D4F0E01A}"/>
    <dgm:cxn modelId="{4FB1D88E-3AAA-47A5-AABC-832EA98B069E}" type="presOf" srcId="{2B85D0B5-C308-42CC-B36E-B0469060DE3A}" destId="{E1B4436C-EBA5-4DFA-9EDA-A0CC9233C449}" srcOrd="0" destOrd="0" presId="urn:microsoft.com/office/officeart/2005/8/layout/list1"/>
    <dgm:cxn modelId="{84C7C9CD-6AB4-4C80-95E2-4D273D2B28BA}" type="presOf" srcId="{2D4159A3-A8B4-48BA-BEB6-922C9E4D991D}" destId="{012CBA9F-6361-429A-89C1-DC9A6A01D757}" srcOrd="0" destOrd="0" presId="urn:microsoft.com/office/officeart/2005/8/layout/list1"/>
    <dgm:cxn modelId="{D6D9E868-71E3-473C-B5D4-DC3861123D36}" type="presOf" srcId="{2B85D0B5-C308-42CC-B36E-B0469060DE3A}" destId="{0E0AA046-8F4B-4652-9124-401FF60E0546}" srcOrd="1" destOrd="0" presId="urn:microsoft.com/office/officeart/2005/8/layout/list1"/>
    <dgm:cxn modelId="{5AF0B39E-96A0-4385-B0A8-40FAA9199C15}" type="presParOf" srcId="{7D3D1337-7311-4F8C-B545-88AC74997E7C}" destId="{AD58824B-483C-4197-BFFD-8FF7564E1A2B}" srcOrd="0" destOrd="0" presId="urn:microsoft.com/office/officeart/2005/8/layout/list1"/>
    <dgm:cxn modelId="{498C1082-9DBE-4894-82A0-94E3E05506D7}" type="presParOf" srcId="{AD58824B-483C-4197-BFFD-8FF7564E1A2B}" destId="{94D1359A-FC4C-4FC6-B5E8-287646F8BE85}" srcOrd="0" destOrd="0" presId="urn:microsoft.com/office/officeart/2005/8/layout/list1"/>
    <dgm:cxn modelId="{F28D774C-94F0-40FC-A84F-D6D8C95D43BE}" type="presParOf" srcId="{AD58824B-483C-4197-BFFD-8FF7564E1A2B}" destId="{701DFBE7-DF5F-42BC-AAE0-2740CD738CD4}" srcOrd="1" destOrd="0" presId="urn:microsoft.com/office/officeart/2005/8/layout/list1"/>
    <dgm:cxn modelId="{B6579EEE-38CE-4A55-BDDC-599488041AA0}" type="presParOf" srcId="{7D3D1337-7311-4F8C-B545-88AC74997E7C}" destId="{D9B7BF7B-441B-436C-A3E2-8CC48DFC3A67}" srcOrd="1" destOrd="0" presId="urn:microsoft.com/office/officeart/2005/8/layout/list1"/>
    <dgm:cxn modelId="{AE93F0FE-21BE-4CF3-B95B-879B35E51467}" type="presParOf" srcId="{7D3D1337-7311-4F8C-B545-88AC74997E7C}" destId="{BE3BC889-4EA1-4B36-B19E-621C2191DC47}" srcOrd="2" destOrd="0" presId="urn:microsoft.com/office/officeart/2005/8/layout/list1"/>
    <dgm:cxn modelId="{CB13B9D1-15B6-4E1C-B826-BA96EC9BA46E}" type="presParOf" srcId="{7D3D1337-7311-4F8C-B545-88AC74997E7C}" destId="{3AB84EAD-6646-4320-B924-FB5B7306D152}" srcOrd="3" destOrd="0" presId="urn:microsoft.com/office/officeart/2005/8/layout/list1"/>
    <dgm:cxn modelId="{FEE64502-F64B-453B-B104-24E9AECD6627}" type="presParOf" srcId="{7D3D1337-7311-4F8C-B545-88AC74997E7C}" destId="{2E9D9763-A2F2-4733-B906-04974891B428}" srcOrd="4" destOrd="0" presId="urn:microsoft.com/office/officeart/2005/8/layout/list1"/>
    <dgm:cxn modelId="{4AAB30E5-A963-437D-B54E-FDA23CE0CDB1}" type="presParOf" srcId="{2E9D9763-A2F2-4733-B906-04974891B428}" destId="{012CBA9F-6361-429A-89C1-DC9A6A01D757}" srcOrd="0" destOrd="0" presId="urn:microsoft.com/office/officeart/2005/8/layout/list1"/>
    <dgm:cxn modelId="{2FF1037C-2D4F-4DB8-9C1F-6469F5800D09}" type="presParOf" srcId="{2E9D9763-A2F2-4733-B906-04974891B428}" destId="{3C3526AC-0B38-4A75-B0F6-13EA72B879CD}" srcOrd="1" destOrd="0" presId="urn:microsoft.com/office/officeart/2005/8/layout/list1"/>
    <dgm:cxn modelId="{F1E65C5E-BA8E-48E6-9CD9-6A65F00CA779}" type="presParOf" srcId="{7D3D1337-7311-4F8C-B545-88AC74997E7C}" destId="{C037EEF6-2430-4BB5-9690-267A73645D4F}" srcOrd="5" destOrd="0" presId="urn:microsoft.com/office/officeart/2005/8/layout/list1"/>
    <dgm:cxn modelId="{38ACDAC5-916F-4B13-99E3-62697F802F44}" type="presParOf" srcId="{7D3D1337-7311-4F8C-B545-88AC74997E7C}" destId="{C2E1DABE-F288-4DAA-A74F-B5B1CFDF05DD}" srcOrd="6" destOrd="0" presId="urn:microsoft.com/office/officeart/2005/8/layout/list1"/>
    <dgm:cxn modelId="{498E573F-C23A-4154-897E-95A23722AE34}" type="presParOf" srcId="{7D3D1337-7311-4F8C-B545-88AC74997E7C}" destId="{AF79ADC7-3184-49B4-B59B-65F0ECC2E524}" srcOrd="7" destOrd="0" presId="urn:microsoft.com/office/officeart/2005/8/layout/list1"/>
    <dgm:cxn modelId="{CCB0500E-C35C-4334-805E-CA60E94FE0E6}" type="presParOf" srcId="{7D3D1337-7311-4F8C-B545-88AC74997E7C}" destId="{AEEA2F4A-30A7-4D0A-9C97-734E831BE7EC}" srcOrd="8" destOrd="0" presId="urn:microsoft.com/office/officeart/2005/8/layout/list1"/>
    <dgm:cxn modelId="{CE60D105-0786-4661-BB28-3CFC7460B36F}" type="presParOf" srcId="{AEEA2F4A-30A7-4D0A-9C97-734E831BE7EC}" destId="{9BCC0044-BBD4-4475-B2C9-5D991FE3D560}" srcOrd="0" destOrd="0" presId="urn:microsoft.com/office/officeart/2005/8/layout/list1"/>
    <dgm:cxn modelId="{5ECA553C-1961-4035-9B03-88CFDE0F4B3F}" type="presParOf" srcId="{AEEA2F4A-30A7-4D0A-9C97-734E831BE7EC}" destId="{AF8BACEC-12D4-43C3-ACF3-E18C89DF2441}" srcOrd="1" destOrd="0" presId="urn:microsoft.com/office/officeart/2005/8/layout/list1"/>
    <dgm:cxn modelId="{E1E3003B-7FFF-4E3E-9537-ECB21E71907D}" type="presParOf" srcId="{7D3D1337-7311-4F8C-B545-88AC74997E7C}" destId="{D644F3A3-E5CE-448E-A21E-2C6B5CDDDEF1}" srcOrd="9" destOrd="0" presId="urn:microsoft.com/office/officeart/2005/8/layout/list1"/>
    <dgm:cxn modelId="{EF9CA31F-D4A0-404E-91B7-A5DC2D5BBE38}" type="presParOf" srcId="{7D3D1337-7311-4F8C-B545-88AC74997E7C}" destId="{364BAA43-E0AC-4211-ABDF-340E703615F8}" srcOrd="10" destOrd="0" presId="urn:microsoft.com/office/officeart/2005/8/layout/list1"/>
    <dgm:cxn modelId="{E1BAD8D7-D2C0-48B7-8E6C-2F5749628BD0}" type="presParOf" srcId="{7D3D1337-7311-4F8C-B545-88AC74997E7C}" destId="{F7D33200-F544-4666-B390-90539A80B976}" srcOrd="11" destOrd="0" presId="urn:microsoft.com/office/officeart/2005/8/layout/list1"/>
    <dgm:cxn modelId="{5FE34613-F1BC-42E5-B35A-EFD70BCE43F1}" type="presParOf" srcId="{7D3D1337-7311-4F8C-B545-88AC74997E7C}" destId="{4238FE6E-A426-496F-8D76-E374479A4CBD}" srcOrd="12" destOrd="0" presId="urn:microsoft.com/office/officeart/2005/8/layout/list1"/>
    <dgm:cxn modelId="{7B5F5FFB-AC62-4027-8BAE-ACC53D0E3346}" type="presParOf" srcId="{4238FE6E-A426-496F-8D76-E374479A4CBD}" destId="{E1B4436C-EBA5-4DFA-9EDA-A0CC9233C449}" srcOrd="0" destOrd="0" presId="urn:microsoft.com/office/officeart/2005/8/layout/list1"/>
    <dgm:cxn modelId="{2321619F-415D-415D-B1B2-2A89571ACA99}" type="presParOf" srcId="{4238FE6E-A426-496F-8D76-E374479A4CBD}" destId="{0E0AA046-8F4B-4652-9124-401FF60E0546}" srcOrd="1" destOrd="0" presId="urn:microsoft.com/office/officeart/2005/8/layout/list1"/>
    <dgm:cxn modelId="{8400B45A-0F52-47D8-A7DC-CB76A1085FFB}" type="presParOf" srcId="{7D3D1337-7311-4F8C-B545-88AC74997E7C}" destId="{96419BD1-0088-4013-86D1-7930EEA3502A}" srcOrd="13" destOrd="0" presId="urn:microsoft.com/office/officeart/2005/8/layout/list1"/>
    <dgm:cxn modelId="{95F42E39-BEE4-4852-B585-754289AE036F}" type="presParOf" srcId="{7D3D1337-7311-4F8C-B545-88AC74997E7C}" destId="{4DEF9FA9-41A1-4925-8B16-3FADA87B7680}" srcOrd="14" destOrd="0" presId="urn:microsoft.com/office/officeart/2005/8/layout/list1"/>
    <dgm:cxn modelId="{8AFB5C2B-BFE5-47BF-BF2E-9FF8DC039791}" type="presParOf" srcId="{7D3D1337-7311-4F8C-B545-88AC74997E7C}" destId="{AC39E081-8708-4429-9B59-2D5475A687F6}" srcOrd="15" destOrd="0" presId="urn:microsoft.com/office/officeart/2005/8/layout/list1"/>
    <dgm:cxn modelId="{F63BCC6F-1F4F-48EA-97B0-7D9204EB6D88}" type="presParOf" srcId="{7D3D1337-7311-4F8C-B545-88AC74997E7C}" destId="{E983699E-40E6-4EE5-8896-829A652C3F23}" srcOrd="16" destOrd="0" presId="urn:microsoft.com/office/officeart/2005/8/layout/list1"/>
    <dgm:cxn modelId="{7F608196-D667-449D-A950-4C60B3C90AE7}" type="presParOf" srcId="{E983699E-40E6-4EE5-8896-829A652C3F23}" destId="{48C3CF9D-E0B4-4FFA-899E-11B8722F0AC0}" srcOrd="0" destOrd="0" presId="urn:microsoft.com/office/officeart/2005/8/layout/list1"/>
    <dgm:cxn modelId="{892DF427-4974-4EB3-9F00-8C8CA087FC3E}" type="presParOf" srcId="{E983699E-40E6-4EE5-8896-829A652C3F23}" destId="{C4239456-D14B-4EC2-A55A-7D41C4F48F33}" srcOrd="1" destOrd="0" presId="urn:microsoft.com/office/officeart/2005/8/layout/list1"/>
    <dgm:cxn modelId="{5CCC602A-4174-4C6D-A912-A4B6D84A21A8}" type="presParOf" srcId="{7D3D1337-7311-4F8C-B545-88AC74997E7C}" destId="{171F4C98-F329-4945-86E2-0EB2C862F5DC}" srcOrd="17" destOrd="0" presId="urn:microsoft.com/office/officeart/2005/8/layout/list1"/>
    <dgm:cxn modelId="{AD394CA4-7AE6-47C5-AB88-F28DC3B923C5}" type="presParOf" srcId="{7D3D1337-7311-4F8C-B545-88AC74997E7C}" destId="{1CF85961-2D4C-4739-B94E-BC6BB7073ED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6E0110-6B62-4482-8CEE-E250A8C51B98}" type="doc">
      <dgm:prSet loTypeId="urn:microsoft.com/office/officeart/2005/8/layout/orgChart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FFCCC55-0444-4ECF-B52C-A8146FA028E9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3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+mn-ea"/>
              <a:cs typeface="+mn-cs"/>
            </a:rPr>
            <a:t>Формы взаимодействия</a:t>
          </a:r>
          <a:endParaRPr lang="ru-RU" sz="33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  <a:ea typeface="+mn-ea"/>
            <a:cs typeface="+mn-cs"/>
          </a:endParaRPr>
        </a:p>
      </dgm:t>
    </dgm:pt>
    <dgm:pt modelId="{FF89AFED-327F-4B62-A69D-3B286A24EE6E}" type="parTrans" cxnId="{42FD4A77-3CA5-44B3-9C97-8DD81662D8B5}">
      <dgm:prSet/>
      <dgm:spPr/>
      <dgm:t>
        <a:bodyPr/>
        <a:lstStyle/>
        <a:p>
          <a:endParaRPr lang="ru-RU"/>
        </a:p>
      </dgm:t>
    </dgm:pt>
    <dgm:pt modelId="{B808EA71-D281-4767-A20B-C54613146AE4}" type="sibTrans" cxnId="{42FD4A77-3CA5-44B3-9C97-8DD81662D8B5}">
      <dgm:prSet/>
      <dgm:spPr/>
      <dgm:t>
        <a:bodyPr/>
        <a:lstStyle/>
        <a:p>
          <a:endParaRPr lang="ru-RU"/>
        </a:p>
      </dgm:t>
    </dgm:pt>
    <dgm:pt modelId="{61857015-AF41-4395-AD8C-25B244C618EA}">
      <dgm:prSet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Разработка технических заданий для их решения в ДТ «Кванториум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» </a:t>
          </a:r>
        </a:p>
      </dgm:t>
    </dgm:pt>
    <dgm:pt modelId="{8468D14B-68CB-4DDF-86C2-4A48A1BBF414}" type="parTrans" cxnId="{32C00B10-1B5D-4B6C-B7EC-6B07F520F10F}">
      <dgm:prSet/>
      <dgm:spPr/>
      <dgm:t>
        <a:bodyPr/>
        <a:lstStyle/>
        <a:p>
          <a:endParaRPr lang="ru-RU"/>
        </a:p>
      </dgm:t>
    </dgm:pt>
    <dgm:pt modelId="{A3A06211-7635-4DC2-8966-31B77ACCC119}" type="sibTrans" cxnId="{32C00B10-1B5D-4B6C-B7EC-6B07F520F10F}">
      <dgm:prSet/>
      <dgm:spPr/>
      <dgm:t>
        <a:bodyPr/>
        <a:lstStyle/>
        <a:p>
          <a:endParaRPr lang="ru-RU"/>
        </a:p>
      </dgm:t>
    </dgm:pt>
    <dgm:pt modelId="{6F45CDE7-DCD0-4F55-BC37-50E092D0C348}">
      <dgm:prSet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Участие в жюри конкурсов </a:t>
          </a:r>
        </a:p>
      </dgm:t>
    </dgm:pt>
    <dgm:pt modelId="{4FCD5D7A-4DC7-4CEE-8D0C-A441D857A087}" type="parTrans" cxnId="{9EB84CC2-8802-40CE-A2AB-40E0CC56B0F0}">
      <dgm:prSet/>
      <dgm:spPr/>
      <dgm:t>
        <a:bodyPr/>
        <a:lstStyle/>
        <a:p>
          <a:endParaRPr lang="ru-RU"/>
        </a:p>
      </dgm:t>
    </dgm:pt>
    <dgm:pt modelId="{C992FCA1-7D16-453B-8B1A-BCABB442CDDD}" type="sibTrans" cxnId="{9EB84CC2-8802-40CE-A2AB-40E0CC56B0F0}">
      <dgm:prSet/>
      <dgm:spPr/>
      <dgm:t>
        <a:bodyPr/>
        <a:lstStyle/>
        <a:p>
          <a:endParaRPr lang="ru-RU"/>
        </a:p>
      </dgm:t>
    </dgm:pt>
    <dgm:pt modelId="{0D30039B-4230-4707-9DFB-54F4827D1907}">
      <dgm:prSet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Дни открытых дверей, стажировки, лабораторные исследования, учебная практика, хакатоны, экскурсии на предприятия</a:t>
          </a:r>
        </a:p>
      </dgm:t>
    </dgm:pt>
    <dgm:pt modelId="{248818FC-446A-4BF8-8E2E-406CFA360CA8}" type="parTrans" cxnId="{E22EEA78-9244-451F-9E34-3ADA17B94D1C}">
      <dgm:prSet/>
      <dgm:spPr/>
      <dgm:t>
        <a:bodyPr/>
        <a:lstStyle/>
        <a:p>
          <a:endParaRPr lang="ru-RU"/>
        </a:p>
      </dgm:t>
    </dgm:pt>
    <dgm:pt modelId="{85951011-4B85-4B91-87D4-D57ACB2F7FEE}" type="sibTrans" cxnId="{E22EEA78-9244-451F-9E34-3ADA17B94D1C}">
      <dgm:prSet/>
      <dgm:spPr/>
      <dgm:t>
        <a:bodyPr/>
        <a:lstStyle/>
        <a:p>
          <a:endParaRPr lang="ru-RU"/>
        </a:p>
      </dgm:t>
    </dgm:pt>
    <dgm:pt modelId="{3BC221E8-76C2-435C-9558-10F8E0CC40A5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Специалисты из предприятий реального сектора экономики привлечены к педагогической деятельности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8B7AB1-D542-4033-9C66-2BFD178FFD4F}" type="parTrans" cxnId="{4A8B1A94-8EAA-4F00-801F-5E21C856AC18}">
      <dgm:prSet/>
      <dgm:spPr/>
      <dgm:t>
        <a:bodyPr/>
        <a:lstStyle/>
        <a:p>
          <a:endParaRPr lang="ru-RU"/>
        </a:p>
      </dgm:t>
    </dgm:pt>
    <dgm:pt modelId="{0C082959-9EB7-4A2C-A2D8-7074CBFD6AA6}" type="sibTrans" cxnId="{4A8B1A94-8EAA-4F00-801F-5E21C856AC18}">
      <dgm:prSet/>
      <dgm:spPr/>
      <dgm:t>
        <a:bodyPr/>
        <a:lstStyle/>
        <a:p>
          <a:endParaRPr lang="ru-RU"/>
        </a:p>
      </dgm:t>
    </dgm:pt>
    <dgm:pt modelId="{301263C8-25E3-4AFE-BBD8-5507C72C694B}">
      <dgm:prSet custT="1"/>
      <dgm:spPr/>
      <dgm:t>
        <a:bodyPr/>
        <a:lstStyle/>
        <a:p>
          <a:r>
            <a:rPr lang="ru-RU" sz="1050" b="1" dirty="0" smtClean="0">
              <a:latin typeface="Arial" panose="020B0604020202020204" pitchFamily="34" charset="0"/>
              <a:cs typeface="Arial" panose="020B0604020202020204" pitchFamily="34" charset="0"/>
            </a:rPr>
            <a:t>Реализован 31 учебный проект c участием специалистов предприятий и организаций-партнеров:</a:t>
          </a:r>
        </a:p>
        <a:p>
          <a:r>
            <a:rPr lang="ru-RU" sz="700" dirty="0" smtClean="0"/>
            <a:t>ПАО «Ростелеком» (Мурманский филиал), АО «Северо-западная фосфорная компания», ПАО «ММТП», ОАО «МАГЭ», ФГБОУ ВО «МАГУ», ФГБУН «ММБИ», Мурманская городская клиническая больница Скорой медицинской помощи, Мурманская областная клиническая больница им. П.А. </a:t>
          </a:r>
          <a:r>
            <a:rPr lang="ru-RU" sz="700" dirty="0" err="1" smtClean="0"/>
            <a:t>Баяндина</a:t>
          </a:r>
          <a:r>
            <a:rPr lang="ru-RU" sz="700" dirty="0" smtClean="0"/>
            <a:t>, ФГБОУ ВО «МГТУ»</a:t>
          </a:r>
          <a:endParaRPr lang="ru-RU" sz="7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7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7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F069C6-B99C-48F2-8CFF-B70849017131}" type="parTrans" cxnId="{5A579A7F-6AE0-4194-9549-D37307246C96}">
      <dgm:prSet/>
      <dgm:spPr/>
      <dgm:t>
        <a:bodyPr/>
        <a:lstStyle/>
        <a:p>
          <a:endParaRPr lang="ru-RU"/>
        </a:p>
      </dgm:t>
    </dgm:pt>
    <dgm:pt modelId="{082ED83B-7CA3-4B61-ACCA-AC7561126A73}" type="sibTrans" cxnId="{5A579A7F-6AE0-4194-9549-D37307246C96}">
      <dgm:prSet/>
      <dgm:spPr/>
      <dgm:t>
        <a:bodyPr/>
        <a:lstStyle/>
        <a:p>
          <a:endParaRPr lang="ru-RU"/>
        </a:p>
      </dgm:t>
    </dgm:pt>
    <dgm:pt modelId="{F84BF870-309C-4C8E-901D-7A7CBCA0621C}">
      <dgm:prSet custT="1"/>
      <dgm:spPr/>
      <dgm:t>
        <a:bodyPr/>
        <a:lstStyle/>
        <a:p>
          <a:r>
            <a:rPr lang="ru-RU" sz="1050" b="1" dirty="0" smtClean="0">
              <a:latin typeface="Arial" panose="020B0604020202020204" pitchFamily="34" charset="0"/>
              <a:cs typeface="Arial" panose="020B0604020202020204" pitchFamily="34" charset="0"/>
            </a:rPr>
            <a:t>Обучающиеся выполняли </a:t>
          </a:r>
          <a:r>
            <a:rPr lang="ru-RU" sz="1050" b="1" dirty="0" err="1" smtClean="0">
              <a:latin typeface="Arial" panose="020B0604020202020204" pitchFamily="34" charset="0"/>
              <a:cs typeface="Arial" panose="020B0604020202020204" pitchFamily="34" charset="0"/>
            </a:rPr>
            <a:t>кейсовые</a:t>
          </a:r>
          <a:r>
            <a:rPr lang="ru-RU" sz="1050" b="1" dirty="0" smtClean="0">
              <a:latin typeface="Arial" panose="020B0604020202020204" pitchFamily="34" charset="0"/>
              <a:cs typeface="Arial" panose="020B0604020202020204" pitchFamily="34" charset="0"/>
            </a:rPr>
            <a:t>  задания, разработанные пятью</a:t>
          </a:r>
        </a:p>
        <a:p>
          <a:r>
            <a:rPr lang="ru-RU" sz="1050" b="1" dirty="0" smtClean="0">
              <a:latin typeface="Arial" panose="020B0604020202020204" pitchFamily="34" charset="0"/>
              <a:cs typeface="Arial" panose="020B0604020202020204" pitchFamily="34" charset="0"/>
            </a:rPr>
            <a:t>предприятиями-партнёрами</a:t>
          </a:r>
        </a:p>
      </dgm:t>
    </dgm:pt>
    <dgm:pt modelId="{E4FCCBB6-BDF3-4ACC-816B-BBD663CE427C}" type="parTrans" cxnId="{C3E077EA-2258-434C-A5E0-BE8DE6848C57}">
      <dgm:prSet/>
      <dgm:spPr/>
      <dgm:t>
        <a:bodyPr/>
        <a:lstStyle/>
        <a:p>
          <a:endParaRPr lang="ru-RU"/>
        </a:p>
      </dgm:t>
    </dgm:pt>
    <dgm:pt modelId="{FF9FC63F-3F11-418F-8B6C-61385D76F27F}" type="sibTrans" cxnId="{C3E077EA-2258-434C-A5E0-BE8DE6848C57}">
      <dgm:prSet/>
      <dgm:spPr/>
      <dgm:t>
        <a:bodyPr/>
        <a:lstStyle/>
        <a:p>
          <a:endParaRPr lang="ru-RU"/>
        </a:p>
      </dgm:t>
    </dgm:pt>
    <dgm:pt modelId="{7711D41F-D8F6-4EF2-9890-AE2FD3D9F791}">
      <dgm:prSet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Участие в совместных научно-исследовательских и практических проектах</a:t>
          </a:r>
        </a:p>
      </dgm:t>
    </dgm:pt>
    <dgm:pt modelId="{94C084EB-E875-4AF3-B374-15FCCAD84623}" type="parTrans" cxnId="{CE97BECB-A7D8-42A7-9E0A-81118AE9E42F}">
      <dgm:prSet/>
      <dgm:spPr/>
      <dgm:t>
        <a:bodyPr/>
        <a:lstStyle/>
        <a:p>
          <a:endParaRPr lang="ru-RU"/>
        </a:p>
      </dgm:t>
    </dgm:pt>
    <dgm:pt modelId="{A457F527-140D-45C3-B9F6-0461ED6037FA}" type="sibTrans" cxnId="{CE97BECB-A7D8-42A7-9E0A-81118AE9E42F}">
      <dgm:prSet/>
      <dgm:spPr/>
      <dgm:t>
        <a:bodyPr/>
        <a:lstStyle/>
        <a:p>
          <a:endParaRPr lang="ru-RU"/>
        </a:p>
      </dgm:t>
    </dgm:pt>
    <dgm:pt modelId="{5BE560C2-1E5C-4933-84BF-A5A4742AD3A5}">
      <dgm:prSet custT="1"/>
      <dgm:spPr/>
      <dgm:t>
        <a:bodyPr/>
        <a:lstStyle/>
        <a:p>
          <a:r>
            <a:rPr lang="ru-RU" sz="1050" b="1" dirty="0" smtClean="0">
              <a:latin typeface="Arial" panose="020B0604020202020204" pitchFamily="34" charset="0"/>
              <a:cs typeface="Arial" panose="020B0604020202020204" pitchFamily="34" charset="0"/>
            </a:rPr>
            <a:t>В составе жюри конкурсов работали специалисты ПАО «Ростелеком», ФГБОУ ВО «МГТУ», ПАО «МТП», ФГБУН «ММБИ»</a:t>
          </a:r>
        </a:p>
      </dgm:t>
    </dgm:pt>
    <dgm:pt modelId="{726B9739-E090-4A0D-9B45-AC565763C0CF}" type="parTrans" cxnId="{679F883A-31CC-4F84-94F7-F320D56A718F}">
      <dgm:prSet/>
      <dgm:spPr/>
      <dgm:t>
        <a:bodyPr/>
        <a:lstStyle/>
        <a:p>
          <a:endParaRPr lang="ru-RU"/>
        </a:p>
      </dgm:t>
    </dgm:pt>
    <dgm:pt modelId="{3EC01902-B774-486D-B6F3-FB248B700F39}" type="sibTrans" cxnId="{679F883A-31CC-4F84-94F7-F320D56A718F}">
      <dgm:prSet/>
      <dgm:spPr/>
      <dgm:t>
        <a:bodyPr/>
        <a:lstStyle/>
        <a:p>
          <a:endParaRPr lang="ru-RU"/>
        </a:p>
      </dgm:t>
    </dgm:pt>
    <dgm:pt modelId="{FE36BE20-C047-46D7-83B9-92619B598171}">
      <dgm:prSet phldrT="[Текст]" custT="1"/>
      <dgm:spPr/>
      <dgm:t>
        <a:bodyPr/>
        <a:lstStyle/>
        <a:p>
          <a:r>
            <a:rPr lang="ru-RU" sz="1050" b="1" dirty="0" smtClean="0">
              <a:latin typeface="Arial" panose="020B0604020202020204" pitchFamily="34" charset="0"/>
              <a:cs typeface="Arial" panose="020B0604020202020204" pitchFamily="34" charset="0"/>
            </a:rPr>
            <a:t>6 специалистов за отчетный период</a:t>
          </a:r>
          <a:endParaRPr lang="ru-RU" sz="105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F8CF27-8FDC-444B-B510-C413A281C252}" type="parTrans" cxnId="{1CFEE5A9-F7BD-498B-ADE6-D3B52B534038}">
      <dgm:prSet/>
      <dgm:spPr/>
      <dgm:t>
        <a:bodyPr/>
        <a:lstStyle/>
        <a:p>
          <a:endParaRPr lang="ru-RU"/>
        </a:p>
      </dgm:t>
    </dgm:pt>
    <dgm:pt modelId="{79C90E6C-6673-4B75-BFE3-A456E757C028}" type="sibTrans" cxnId="{1CFEE5A9-F7BD-498B-ADE6-D3B52B534038}">
      <dgm:prSet/>
      <dgm:spPr/>
      <dgm:t>
        <a:bodyPr/>
        <a:lstStyle/>
        <a:p>
          <a:endParaRPr lang="ru-RU"/>
        </a:p>
      </dgm:t>
    </dgm:pt>
    <dgm:pt modelId="{F2A4D8CA-E584-44B7-AD1A-AC2947AB3D99}">
      <dgm:prSet custT="1"/>
      <dgm:spPr/>
      <dgm:t>
        <a:bodyPr/>
        <a:lstStyle/>
        <a:p>
          <a:r>
            <a:rPr lang="ru-RU" sz="1050" b="1" dirty="0" smtClean="0">
              <a:latin typeface="Arial" panose="020B0604020202020204" pitchFamily="34" charset="0"/>
              <a:cs typeface="Arial" panose="020B0604020202020204" pitchFamily="34" charset="0"/>
            </a:rPr>
            <a:t>28 мероприятий</a:t>
          </a:r>
        </a:p>
        <a:p>
          <a:r>
            <a:rPr lang="ru-RU" sz="1050" b="1" dirty="0" smtClean="0">
              <a:latin typeface="Arial" panose="020B0604020202020204" pitchFamily="34" charset="0"/>
              <a:cs typeface="Arial" panose="020B0604020202020204" pitchFamily="34" charset="0"/>
            </a:rPr>
            <a:t> ( экскурсии,</a:t>
          </a:r>
        </a:p>
        <a:p>
          <a:r>
            <a:rPr lang="ru-RU" sz="1050" b="1" dirty="0" smtClean="0">
              <a:latin typeface="Arial" panose="020B0604020202020204" pitchFamily="34" charset="0"/>
              <a:cs typeface="Arial" panose="020B0604020202020204" pitchFamily="34" charset="0"/>
            </a:rPr>
            <a:t>  мастер-классы, </a:t>
          </a:r>
        </a:p>
        <a:p>
          <a:r>
            <a:rPr lang="ru-RU" sz="105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b="1" dirty="0" err="1" smtClean="0">
              <a:latin typeface="Arial" panose="020B0604020202020204" pitchFamily="34" charset="0"/>
              <a:cs typeface="Arial" panose="020B0604020202020204" pitchFamily="34" charset="0"/>
            </a:rPr>
            <a:t>хакатоны</a:t>
          </a:r>
          <a:r>
            <a:rPr lang="ru-RU" sz="1050" b="1" dirty="0" smtClean="0">
              <a:latin typeface="Arial" panose="020B0604020202020204" pitchFamily="34" charset="0"/>
              <a:cs typeface="Arial" panose="020B0604020202020204" pitchFamily="34" charset="0"/>
            </a:rPr>
            <a:t>) </a:t>
          </a:r>
        </a:p>
      </dgm:t>
    </dgm:pt>
    <dgm:pt modelId="{54B84A38-6FBD-4E6C-B2F3-825EB979FDD7}" type="parTrans" cxnId="{0E981E42-539A-4B16-A06B-A9EB409967EA}">
      <dgm:prSet/>
      <dgm:spPr/>
      <dgm:t>
        <a:bodyPr/>
        <a:lstStyle/>
        <a:p>
          <a:endParaRPr lang="ru-RU"/>
        </a:p>
      </dgm:t>
    </dgm:pt>
    <dgm:pt modelId="{2AE5AA3A-9F91-48AB-B9AB-B08BFFDC8D1D}" type="sibTrans" cxnId="{0E981E42-539A-4B16-A06B-A9EB409967EA}">
      <dgm:prSet/>
      <dgm:spPr/>
      <dgm:t>
        <a:bodyPr/>
        <a:lstStyle/>
        <a:p>
          <a:endParaRPr lang="ru-RU"/>
        </a:p>
      </dgm:t>
    </dgm:pt>
    <dgm:pt modelId="{044BBC3B-9174-447D-898A-C0A1FB5E8295}">
      <dgm:prSet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Реализация дополнительных общеобразовательных</a:t>
          </a:r>
        </a:p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программ</a:t>
          </a:r>
        </a:p>
      </dgm:t>
    </dgm:pt>
    <dgm:pt modelId="{970761C7-AFA4-4D06-97B7-DEB95395799F}" type="sibTrans" cxnId="{0AF9E932-BAAE-4408-8E82-854A1E80AC56}">
      <dgm:prSet/>
      <dgm:spPr/>
      <dgm:t>
        <a:bodyPr/>
        <a:lstStyle/>
        <a:p>
          <a:endParaRPr lang="ru-RU"/>
        </a:p>
      </dgm:t>
    </dgm:pt>
    <dgm:pt modelId="{937ABBBC-1001-4ECC-B8BF-98146113DB94}" type="parTrans" cxnId="{0AF9E932-BAAE-4408-8E82-854A1E80AC56}">
      <dgm:prSet/>
      <dgm:spPr/>
      <dgm:t>
        <a:bodyPr/>
        <a:lstStyle/>
        <a:p>
          <a:endParaRPr lang="ru-RU"/>
        </a:p>
      </dgm:t>
    </dgm:pt>
    <dgm:pt modelId="{4A89026D-2939-436D-8FD2-21DA264C525A}">
      <dgm:prSet/>
      <dgm:spPr/>
      <dgm:t>
        <a:bodyPr/>
        <a:lstStyle/>
        <a:p>
          <a:r>
            <a:rPr lang="ru-RU" b="1" dirty="0" smtClean="0">
              <a:latin typeface="Century Gothic" panose="020B0502020202020204" pitchFamily="34" charset="0"/>
              <a:ea typeface="Calibri"/>
              <a:cs typeface="Times New Roman"/>
            </a:rPr>
            <a:t>ФГБОУ ВО «Мурманский арктический государственный университет»</a:t>
          </a:r>
          <a:endParaRPr lang="ru-RU" b="1" dirty="0">
            <a:latin typeface="Century Gothic" panose="020B0502020202020204" pitchFamily="34" charset="0"/>
            <a:ea typeface="Calibri"/>
            <a:cs typeface="Times New Roman"/>
          </a:endParaRPr>
        </a:p>
      </dgm:t>
    </dgm:pt>
    <dgm:pt modelId="{E429D1DF-AC41-457A-A874-AA21B6867993}" type="parTrans" cxnId="{2EEF0566-7904-4EE9-923B-4B18F997EFD2}">
      <dgm:prSet/>
      <dgm:spPr/>
      <dgm:t>
        <a:bodyPr/>
        <a:lstStyle/>
        <a:p>
          <a:endParaRPr lang="ru-RU"/>
        </a:p>
      </dgm:t>
    </dgm:pt>
    <dgm:pt modelId="{A77F692A-2F29-472F-A1EF-CB0AF1B8B293}" type="sibTrans" cxnId="{2EEF0566-7904-4EE9-923B-4B18F997EFD2}">
      <dgm:prSet/>
      <dgm:spPr/>
      <dgm:t>
        <a:bodyPr/>
        <a:lstStyle/>
        <a:p>
          <a:endParaRPr lang="ru-RU"/>
        </a:p>
      </dgm:t>
    </dgm:pt>
    <dgm:pt modelId="{052B5958-CD25-4DB3-BD5C-92883BC2306D}">
      <dgm:prSet/>
      <dgm:spPr/>
      <dgm:t>
        <a:bodyPr/>
        <a:lstStyle/>
        <a:p>
          <a:r>
            <a:rPr lang="ru-RU" b="1" dirty="0" smtClean="0">
              <a:latin typeface="Century Gothic" panose="020B0502020202020204" pitchFamily="34" charset="0"/>
              <a:cs typeface="Times New Roman"/>
            </a:rPr>
            <a:t>ГАОУ МО «Мурманский индустриальный колледж» </a:t>
          </a:r>
        </a:p>
      </dgm:t>
    </dgm:pt>
    <dgm:pt modelId="{6E539875-7495-45BA-A423-D19D3A63700F}" type="sibTrans" cxnId="{E3DBAC2C-9173-4E6F-8D20-EE59AB1EC5AF}">
      <dgm:prSet/>
      <dgm:spPr/>
      <dgm:t>
        <a:bodyPr/>
        <a:lstStyle/>
        <a:p>
          <a:endParaRPr lang="ru-RU"/>
        </a:p>
      </dgm:t>
    </dgm:pt>
    <dgm:pt modelId="{53CFCCE3-B0C9-40B9-BB67-EE32E2CD009E}" type="parTrans" cxnId="{E3DBAC2C-9173-4E6F-8D20-EE59AB1EC5AF}">
      <dgm:prSet/>
      <dgm:spPr/>
      <dgm:t>
        <a:bodyPr/>
        <a:lstStyle/>
        <a:p>
          <a:endParaRPr lang="ru-RU"/>
        </a:p>
      </dgm:t>
    </dgm:pt>
    <dgm:pt modelId="{0309F1A5-16FE-4761-90C3-69341A87E337}" type="pres">
      <dgm:prSet presAssocID="{A46E0110-6B62-4482-8CEE-E250A8C51B9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7E27F89-52E8-42D0-BCCC-46B8807CA51A}" type="pres">
      <dgm:prSet presAssocID="{AFFCCC55-0444-4ECF-B52C-A8146FA028E9}" presName="hierRoot1" presStyleCnt="0">
        <dgm:presLayoutVars>
          <dgm:hierBranch val="init"/>
        </dgm:presLayoutVars>
      </dgm:prSet>
      <dgm:spPr/>
    </dgm:pt>
    <dgm:pt modelId="{18DBF99F-A69B-44E9-AEB7-E148E27EEDED}" type="pres">
      <dgm:prSet presAssocID="{AFFCCC55-0444-4ECF-B52C-A8146FA028E9}" presName="rootComposite1" presStyleCnt="0"/>
      <dgm:spPr/>
    </dgm:pt>
    <dgm:pt modelId="{855BE489-153C-4637-8640-0EC872ACCC5F}" type="pres">
      <dgm:prSet presAssocID="{AFFCCC55-0444-4ECF-B52C-A8146FA028E9}" presName="rootText1" presStyleLbl="node0" presStyleIdx="0" presStyleCnt="1" custScaleX="791498" custScaleY="99536" custLinFactNeighborX="-53" custLinFactNeighborY="-269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1F4928-F707-445C-9161-A8C72B991629}" type="pres">
      <dgm:prSet presAssocID="{AFFCCC55-0444-4ECF-B52C-A8146FA028E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DDE661E-8669-4FC6-B481-D2CBF306F927}" type="pres">
      <dgm:prSet presAssocID="{AFFCCC55-0444-4ECF-B52C-A8146FA028E9}" presName="hierChild2" presStyleCnt="0"/>
      <dgm:spPr/>
    </dgm:pt>
    <dgm:pt modelId="{5A67B49E-32B1-48CA-8730-DF5D715AA983}" type="pres">
      <dgm:prSet presAssocID="{AC8B7AB1-D542-4033-9C66-2BFD178FFD4F}" presName="Name37" presStyleLbl="parChTrans1D2" presStyleIdx="0" presStyleCnt="6"/>
      <dgm:spPr/>
      <dgm:t>
        <a:bodyPr/>
        <a:lstStyle/>
        <a:p>
          <a:endParaRPr lang="ru-RU"/>
        </a:p>
      </dgm:t>
    </dgm:pt>
    <dgm:pt modelId="{434FF6DC-65D8-4606-B70F-E2B0A985FC1A}" type="pres">
      <dgm:prSet presAssocID="{3BC221E8-76C2-435C-9558-10F8E0CC40A5}" presName="hierRoot2" presStyleCnt="0">
        <dgm:presLayoutVars>
          <dgm:hierBranch val="init"/>
        </dgm:presLayoutVars>
      </dgm:prSet>
      <dgm:spPr/>
    </dgm:pt>
    <dgm:pt modelId="{A5E13CEC-4585-4CB8-ACAA-A373C2DCD381}" type="pres">
      <dgm:prSet presAssocID="{3BC221E8-76C2-435C-9558-10F8E0CC40A5}" presName="rootComposite" presStyleCnt="0"/>
      <dgm:spPr/>
    </dgm:pt>
    <dgm:pt modelId="{7CEFB659-C680-4009-90CE-902F5D0842B5}" type="pres">
      <dgm:prSet presAssocID="{3BC221E8-76C2-435C-9558-10F8E0CC40A5}" presName="rootText" presStyleLbl="node2" presStyleIdx="0" presStyleCnt="6" custScaleY="145040" custLinFactNeighborX="-525" custLinFactNeighborY="10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BD0289-2A70-4DB7-8C87-C995A85E1CE2}" type="pres">
      <dgm:prSet presAssocID="{3BC221E8-76C2-435C-9558-10F8E0CC40A5}" presName="rootConnector" presStyleLbl="node2" presStyleIdx="0" presStyleCnt="6"/>
      <dgm:spPr/>
      <dgm:t>
        <a:bodyPr/>
        <a:lstStyle/>
        <a:p>
          <a:endParaRPr lang="ru-RU"/>
        </a:p>
      </dgm:t>
    </dgm:pt>
    <dgm:pt modelId="{F00F696F-3429-4404-A449-441949A1E09F}" type="pres">
      <dgm:prSet presAssocID="{3BC221E8-76C2-435C-9558-10F8E0CC40A5}" presName="hierChild4" presStyleCnt="0"/>
      <dgm:spPr/>
    </dgm:pt>
    <dgm:pt modelId="{14C9972B-EEF4-4C24-B4D5-98B858223CA4}" type="pres">
      <dgm:prSet presAssocID="{41F8CF27-8FDC-444B-B510-C413A281C252}" presName="Name37" presStyleLbl="parChTrans1D3" presStyleIdx="0" presStyleCnt="7"/>
      <dgm:spPr/>
      <dgm:t>
        <a:bodyPr/>
        <a:lstStyle/>
        <a:p>
          <a:endParaRPr lang="ru-RU"/>
        </a:p>
      </dgm:t>
    </dgm:pt>
    <dgm:pt modelId="{85C149FA-8C36-44F1-830C-7E8C234EB0A9}" type="pres">
      <dgm:prSet presAssocID="{FE36BE20-C047-46D7-83B9-92619B598171}" presName="hierRoot2" presStyleCnt="0">
        <dgm:presLayoutVars>
          <dgm:hierBranch val="init"/>
        </dgm:presLayoutVars>
      </dgm:prSet>
      <dgm:spPr/>
    </dgm:pt>
    <dgm:pt modelId="{F3F04EA4-C9A4-412C-8639-979446A0D8B8}" type="pres">
      <dgm:prSet presAssocID="{FE36BE20-C047-46D7-83B9-92619B598171}" presName="rootComposite" presStyleCnt="0"/>
      <dgm:spPr/>
    </dgm:pt>
    <dgm:pt modelId="{E9BFCF2D-40C7-4D7B-A6EC-5B85F146F39B}" type="pres">
      <dgm:prSet presAssocID="{FE36BE20-C047-46D7-83B9-92619B598171}" presName="rootText" presStyleLbl="node3" presStyleIdx="0" presStyleCnt="7" custScaleY="2243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24BEA6-DA24-4A05-A82C-9E4D215263DB}" type="pres">
      <dgm:prSet presAssocID="{FE36BE20-C047-46D7-83B9-92619B598171}" presName="rootConnector" presStyleLbl="node3" presStyleIdx="0" presStyleCnt="7"/>
      <dgm:spPr/>
      <dgm:t>
        <a:bodyPr/>
        <a:lstStyle/>
        <a:p>
          <a:endParaRPr lang="ru-RU"/>
        </a:p>
      </dgm:t>
    </dgm:pt>
    <dgm:pt modelId="{CCC45C82-8EF1-41F0-BB2A-87EB0C307665}" type="pres">
      <dgm:prSet presAssocID="{FE36BE20-C047-46D7-83B9-92619B598171}" presName="hierChild4" presStyleCnt="0"/>
      <dgm:spPr/>
    </dgm:pt>
    <dgm:pt modelId="{F0ED2BCE-102D-4214-9A14-A573031DF19C}" type="pres">
      <dgm:prSet presAssocID="{FE36BE20-C047-46D7-83B9-92619B598171}" presName="hierChild5" presStyleCnt="0"/>
      <dgm:spPr/>
    </dgm:pt>
    <dgm:pt modelId="{3274E1C0-A0BD-42F4-813B-460959FF820A}" type="pres">
      <dgm:prSet presAssocID="{3BC221E8-76C2-435C-9558-10F8E0CC40A5}" presName="hierChild5" presStyleCnt="0"/>
      <dgm:spPr/>
    </dgm:pt>
    <dgm:pt modelId="{45B6ED5F-6B23-4A60-B49C-56798B6A3707}" type="pres">
      <dgm:prSet presAssocID="{8468D14B-68CB-4DDF-86C2-4A48A1BBF414}" presName="Name37" presStyleLbl="parChTrans1D2" presStyleIdx="1" presStyleCnt="6"/>
      <dgm:spPr/>
      <dgm:t>
        <a:bodyPr/>
        <a:lstStyle/>
        <a:p>
          <a:endParaRPr lang="ru-RU"/>
        </a:p>
      </dgm:t>
    </dgm:pt>
    <dgm:pt modelId="{1E78EA97-7636-4778-8634-F3C2B5BD7CE8}" type="pres">
      <dgm:prSet presAssocID="{61857015-AF41-4395-AD8C-25B244C618EA}" presName="hierRoot2" presStyleCnt="0">
        <dgm:presLayoutVars>
          <dgm:hierBranch val="init"/>
        </dgm:presLayoutVars>
      </dgm:prSet>
      <dgm:spPr/>
    </dgm:pt>
    <dgm:pt modelId="{BFFA748D-FD45-47CC-A608-064316FACAE5}" type="pres">
      <dgm:prSet presAssocID="{61857015-AF41-4395-AD8C-25B244C618EA}" presName="rootComposite" presStyleCnt="0"/>
      <dgm:spPr/>
    </dgm:pt>
    <dgm:pt modelId="{7A45C516-119E-4A8F-BBA0-E71BF5C646B0}" type="pres">
      <dgm:prSet presAssocID="{61857015-AF41-4395-AD8C-25B244C618EA}" presName="rootText" presStyleLbl="node2" presStyleIdx="1" presStyleCnt="6" custScaleY="146338" custLinFactNeighborX="-1339" custLinFactNeighborY="20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9ED8B7-7DC0-4B3A-A7B2-51D46B6BDEF9}" type="pres">
      <dgm:prSet presAssocID="{61857015-AF41-4395-AD8C-25B244C618EA}" presName="rootConnector" presStyleLbl="node2" presStyleIdx="1" presStyleCnt="6"/>
      <dgm:spPr/>
      <dgm:t>
        <a:bodyPr/>
        <a:lstStyle/>
        <a:p>
          <a:endParaRPr lang="ru-RU"/>
        </a:p>
      </dgm:t>
    </dgm:pt>
    <dgm:pt modelId="{0216C5AD-0B87-4171-B299-E362A08B954B}" type="pres">
      <dgm:prSet presAssocID="{61857015-AF41-4395-AD8C-25B244C618EA}" presName="hierChild4" presStyleCnt="0"/>
      <dgm:spPr/>
    </dgm:pt>
    <dgm:pt modelId="{0FDC8396-7816-4F15-B9C2-9A2DDE8FD871}" type="pres">
      <dgm:prSet presAssocID="{E4FCCBB6-BDF3-4ACC-816B-BBD663CE427C}" presName="Name37" presStyleLbl="parChTrans1D3" presStyleIdx="1" presStyleCnt="7"/>
      <dgm:spPr/>
      <dgm:t>
        <a:bodyPr/>
        <a:lstStyle/>
        <a:p>
          <a:endParaRPr lang="ru-RU"/>
        </a:p>
      </dgm:t>
    </dgm:pt>
    <dgm:pt modelId="{B8B362B2-C128-4BA4-B282-BF6F63CED336}" type="pres">
      <dgm:prSet presAssocID="{F84BF870-309C-4C8E-901D-7A7CBCA0621C}" presName="hierRoot2" presStyleCnt="0">
        <dgm:presLayoutVars>
          <dgm:hierBranch val="init"/>
        </dgm:presLayoutVars>
      </dgm:prSet>
      <dgm:spPr/>
    </dgm:pt>
    <dgm:pt modelId="{77B9261B-7003-4468-8D04-09323B4E57BA}" type="pres">
      <dgm:prSet presAssocID="{F84BF870-309C-4C8E-901D-7A7CBCA0621C}" presName="rootComposite" presStyleCnt="0"/>
      <dgm:spPr/>
    </dgm:pt>
    <dgm:pt modelId="{437958B7-C2A6-4D48-8072-E07F258CD69B}" type="pres">
      <dgm:prSet presAssocID="{F84BF870-309C-4C8E-901D-7A7CBCA0621C}" presName="rootText" presStyleLbl="node3" presStyleIdx="1" presStyleCnt="7" custScaleY="2273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FB0887-F581-454F-86E9-EE982A810941}" type="pres">
      <dgm:prSet presAssocID="{F84BF870-309C-4C8E-901D-7A7CBCA0621C}" presName="rootConnector" presStyleLbl="node3" presStyleIdx="1" presStyleCnt="7"/>
      <dgm:spPr/>
      <dgm:t>
        <a:bodyPr/>
        <a:lstStyle/>
        <a:p>
          <a:endParaRPr lang="ru-RU"/>
        </a:p>
      </dgm:t>
    </dgm:pt>
    <dgm:pt modelId="{AF815CF8-D51F-4E5E-9376-B43B5DF5476D}" type="pres">
      <dgm:prSet presAssocID="{F84BF870-309C-4C8E-901D-7A7CBCA0621C}" presName="hierChild4" presStyleCnt="0"/>
      <dgm:spPr/>
    </dgm:pt>
    <dgm:pt modelId="{C744A974-DD17-4745-AE06-4ACD79E4921C}" type="pres">
      <dgm:prSet presAssocID="{F84BF870-309C-4C8E-901D-7A7CBCA0621C}" presName="hierChild5" presStyleCnt="0"/>
      <dgm:spPr/>
    </dgm:pt>
    <dgm:pt modelId="{A550B6B6-7C85-4ED2-A401-7B0021654AD0}" type="pres">
      <dgm:prSet presAssocID="{61857015-AF41-4395-AD8C-25B244C618EA}" presName="hierChild5" presStyleCnt="0"/>
      <dgm:spPr/>
    </dgm:pt>
    <dgm:pt modelId="{B95F4414-19EB-417B-938B-5CCAC28F5B39}" type="pres">
      <dgm:prSet presAssocID="{94C084EB-E875-4AF3-B374-15FCCAD84623}" presName="Name37" presStyleLbl="parChTrans1D2" presStyleIdx="2" presStyleCnt="6"/>
      <dgm:spPr/>
      <dgm:t>
        <a:bodyPr/>
        <a:lstStyle/>
        <a:p>
          <a:endParaRPr lang="ru-RU"/>
        </a:p>
      </dgm:t>
    </dgm:pt>
    <dgm:pt modelId="{9B340408-B471-4927-A5E4-5B180059400A}" type="pres">
      <dgm:prSet presAssocID="{7711D41F-D8F6-4EF2-9890-AE2FD3D9F791}" presName="hierRoot2" presStyleCnt="0">
        <dgm:presLayoutVars>
          <dgm:hierBranch val="init"/>
        </dgm:presLayoutVars>
      </dgm:prSet>
      <dgm:spPr/>
    </dgm:pt>
    <dgm:pt modelId="{E9BAAE78-EB50-483C-BBCF-28E74A87AC2D}" type="pres">
      <dgm:prSet presAssocID="{7711D41F-D8F6-4EF2-9890-AE2FD3D9F791}" presName="rootComposite" presStyleCnt="0"/>
      <dgm:spPr/>
    </dgm:pt>
    <dgm:pt modelId="{0915C396-C510-431A-AD89-6456FBF0EFE3}" type="pres">
      <dgm:prSet presAssocID="{7711D41F-D8F6-4EF2-9890-AE2FD3D9F791}" presName="rootText" presStyleLbl="node2" presStyleIdx="2" presStyleCnt="6" custScaleY="1463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49FC93-AADF-4FEC-83E3-F510DAEAFADE}" type="pres">
      <dgm:prSet presAssocID="{7711D41F-D8F6-4EF2-9890-AE2FD3D9F791}" presName="rootConnector" presStyleLbl="node2" presStyleIdx="2" presStyleCnt="6"/>
      <dgm:spPr/>
      <dgm:t>
        <a:bodyPr/>
        <a:lstStyle/>
        <a:p>
          <a:endParaRPr lang="ru-RU"/>
        </a:p>
      </dgm:t>
    </dgm:pt>
    <dgm:pt modelId="{2D76DDF5-3728-44BF-AE9A-D599A9F68CFB}" type="pres">
      <dgm:prSet presAssocID="{7711D41F-D8F6-4EF2-9890-AE2FD3D9F791}" presName="hierChild4" presStyleCnt="0"/>
      <dgm:spPr/>
    </dgm:pt>
    <dgm:pt modelId="{E11573CB-497B-4663-84BE-BECFC98B6555}" type="pres">
      <dgm:prSet presAssocID="{CFF069C6-B99C-48F2-8CFF-B70849017131}" presName="Name37" presStyleLbl="parChTrans1D3" presStyleIdx="2" presStyleCnt="7"/>
      <dgm:spPr/>
      <dgm:t>
        <a:bodyPr/>
        <a:lstStyle/>
        <a:p>
          <a:endParaRPr lang="ru-RU"/>
        </a:p>
      </dgm:t>
    </dgm:pt>
    <dgm:pt modelId="{FB147169-26E3-4AC1-995B-0C4E12062367}" type="pres">
      <dgm:prSet presAssocID="{301263C8-25E3-4AFE-BBD8-5507C72C694B}" presName="hierRoot2" presStyleCnt="0">
        <dgm:presLayoutVars>
          <dgm:hierBranch val="init"/>
        </dgm:presLayoutVars>
      </dgm:prSet>
      <dgm:spPr/>
    </dgm:pt>
    <dgm:pt modelId="{591775BC-8483-4DC2-9EB4-13B1DFA52E95}" type="pres">
      <dgm:prSet presAssocID="{301263C8-25E3-4AFE-BBD8-5507C72C694B}" presName="rootComposite" presStyleCnt="0"/>
      <dgm:spPr/>
    </dgm:pt>
    <dgm:pt modelId="{80A9D960-1C4E-46A0-AB94-D28106437974}" type="pres">
      <dgm:prSet presAssocID="{301263C8-25E3-4AFE-BBD8-5507C72C694B}" presName="rootText" presStyleLbl="node3" presStyleIdx="2" presStyleCnt="7" custScaleX="107697" custScaleY="2651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E0BFDA-19FE-422A-8EFF-AC6341DDF99E}" type="pres">
      <dgm:prSet presAssocID="{301263C8-25E3-4AFE-BBD8-5507C72C694B}" presName="rootConnector" presStyleLbl="node3" presStyleIdx="2" presStyleCnt="7"/>
      <dgm:spPr/>
      <dgm:t>
        <a:bodyPr/>
        <a:lstStyle/>
        <a:p>
          <a:endParaRPr lang="ru-RU"/>
        </a:p>
      </dgm:t>
    </dgm:pt>
    <dgm:pt modelId="{98454E7E-9566-482E-B76F-595494FD025A}" type="pres">
      <dgm:prSet presAssocID="{301263C8-25E3-4AFE-BBD8-5507C72C694B}" presName="hierChild4" presStyleCnt="0"/>
      <dgm:spPr/>
    </dgm:pt>
    <dgm:pt modelId="{3AFF1FA6-63F7-4900-93F6-B24F062B1508}" type="pres">
      <dgm:prSet presAssocID="{301263C8-25E3-4AFE-BBD8-5507C72C694B}" presName="hierChild5" presStyleCnt="0"/>
      <dgm:spPr/>
    </dgm:pt>
    <dgm:pt modelId="{5CA484D0-4446-4339-9900-AEEB0C9BD52C}" type="pres">
      <dgm:prSet presAssocID="{7711D41F-D8F6-4EF2-9890-AE2FD3D9F791}" presName="hierChild5" presStyleCnt="0"/>
      <dgm:spPr/>
    </dgm:pt>
    <dgm:pt modelId="{302AC7F0-703A-4C86-993B-0E4E9C3CF037}" type="pres">
      <dgm:prSet presAssocID="{4FCD5D7A-4DC7-4CEE-8D0C-A441D857A087}" presName="Name37" presStyleLbl="parChTrans1D2" presStyleIdx="3" presStyleCnt="6"/>
      <dgm:spPr/>
      <dgm:t>
        <a:bodyPr/>
        <a:lstStyle/>
        <a:p>
          <a:endParaRPr lang="ru-RU"/>
        </a:p>
      </dgm:t>
    </dgm:pt>
    <dgm:pt modelId="{6546BBA6-9E26-4DBA-9908-27F90B7D673E}" type="pres">
      <dgm:prSet presAssocID="{6F45CDE7-DCD0-4F55-BC37-50E092D0C348}" presName="hierRoot2" presStyleCnt="0">
        <dgm:presLayoutVars>
          <dgm:hierBranch val="init"/>
        </dgm:presLayoutVars>
      </dgm:prSet>
      <dgm:spPr/>
    </dgm:pt>
    <dgm:pt modelId="{E444401B-6F9E-4617-B6CC-B24A80EB5DCB}" type="pres">
      <dgm:prSet presAssocID="{6F45CDE7-DCD0-4F55-BC37-50E092D0C348}" presName="rootComposite" presStyleCnt="0"/>
      <dgm:spPr/>
    </dgm:pt>
    <dgm:pt modelId="{C5C368FC-2CB4-4CDA-8B4D-D1677F3E388B}" type="pres">
      <dgm:prSet presAssocID="{6F45CDE7-DCD0-4F55-BC37-50E092D0C348}" presName="rootText" presStyleLbl="node2" presStyleIdx="3" presStyleCnt="6" custScaleY="1453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5CFFD3-52DB-40F6-9CDD-AC29BE9722CE}" type="pres">
      <dgm:prSet presAssocID="{6F45CDE7-DCD0-4F55-BC37-50E092D0C348}" presName="rootConnector" presStyleLbl="node2" presStyleIdx="3" presStyleCnt="6"/>
      <dgm:spPr/>
      <dgm:t>
        <a:bodyPr/>
        <a:lstStyle/>
        <a:p>
          <a:endParaRPr lang="ru-RU"/>
        </a:p>
      </dgm:t>
    </dgm:pt>
    <dgm:pt modelId="{068BFF8D-C8C5-466A-9F67-C8D4C34BE1F3}" type="pres">
      <dgm:prSet presAssocID="{6F45CDE7-DCD0-4F55-BC37-50E092D0C348}" presName="hierChild4" presStyleCnt="0"/>
      <dgm:spPr/>
    </dgm:pt>
    <dgm:pt modelId="{869A9BE7-5953-488C-BF14-35BCD47BFD7A}" type="pres">
      <dgm:prSet presAssocID="{726B9739-E090-4A0D-9B45-AC565763C0CF}" presName="Name37" presStyleLbl="parChTrans1D3" presStyleIdx="3" presStyleCnt="7"/>
      <dgm:spPr/>
      <dgm:t>
        <a:bodyPr/>
        <a:lstStyle/>
        <a:p>
          <a:endParaRPr lang="ru-RU"/>
        </a:p>
      </dgm:t>
    </dgm:pt>
    <dgm:pt modelId="{CE0B7CCA-B54E-4167-9C1B-98E94AA7ECF9}" type="pres">
      <dgm:prSet presAssocID="{5BE560C2-1E5C-4933-84BF-A5A4742AD3A5}" presName="hierRoot2" presStyleCnt="0">
        <dgm:presLayoutVars>
          <dgm:hierBranch val="init"/>
        </dgm:presLayoutVars>
      </dgm:prSet>
      <dgm:spPr/>
    </dgm:pt>
    <dgm:pt modelId="{77473991-0FA8-4B5D-A81E-F6B37DA30288}" type="pres">
      <dgm:prSet presAssocID="{5BE560C2-1E5C-4933-84BF-A5A4742AD3A5}" presName="rootComposite" presStyleCnt="0"/>
      <dgm:spPr/>
    </dgm:pt>
    <dgm:pt modelId="{A859AC41-9B52-4155-B387-6CDE3F74B4EA}" type="pres">
      <dgm:prSet presAssocID="{5BE560C2-1E5C-4933-84BF-A5A4742AD3A5}" presName="rootText" presStyleLbl="node3" presStyleIdx="3" presStyleCnt="7" custScaleY="232190" custLinFactNeighborX="4218" custLinFactNeighborY="61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A1FD06-7270-4077-BDDF-55D5B8D7F206}" type="pres">
      <dgm:prSet presAssocID="{5BE560C2-1E5C-4933-84BF-A5A4742AD3A5}" presName="rootConnector" presStyleLbl="node3" presStyleIdx="3" presStyleCnt="7"/>
      <dgm:spPr/>
      <dgm:t>
        <a:bodyPr/>
        <a:lstStyle/>
        <a:p>
          <a:endParaRPr lang="ru-RU"/>
        </a:p>
      </dgm:t>
    </dgm:pt>
    <dgm:pt modelId="{7D1399CF-8381-48FD-B533-10A6D2F3384D}" type="pres">
      <dgm:prSet presAssocID="{5BE560C2-1E5C-4933-84BF-A5A4742AD3A5}" presName="hierChild4" presStyleCnt="0"/>
      <dgm:spPr/>
    </dgm:pt>
    <dgm:pt modelId="{957EE0E0-A968-4ABB-8FFC-E6BF51D02FAA}" type="pres">
      <dgm:prSet presAssocID="{5BE560C2-1E5C-4933-84BF-A5A4742AD3A5}" presName="hierChild5" presStyleCnt="0"/>
      <dgm:spPr/>
    </dgm:pt>
    <dgm:pt modelId="{3865D01C-6C9F-41E3-9136-E6E923AAF71F}" type="pres">
      <dgm:prSet presAssocID="{6F45CDE7-DCD0-4F55-BC37-50E092D0C348}" presName="hierChild5" presStyleCnt="0"/>
      <dgm:spPr/>
    </dgm:pt>
    <dgm:pt modelId="{909BF864-3F13-4361-A339-FC9CBB180FEF}" type="pres">
      <dgm:prSet presAssocID="{248818FC-446A-4BF8-8E2E-406CFA360CA8}" presName="Name37" presStyleLbl="parChTrans1D2" presStyleIdx="4" presStyleCnt="6"/>
      <dgm:spPr/>
      <dgm:t>
        <a:bodyPr/>
        <a:lstStyle/>
        <a:p>
          <a:endParaRPr lang="ru-RU"/>
        </a:p>
      </dgm:t>
    </dgm:pt>
    <dgm:pt modelId="{4D6F1175-66C0-4B86-AB22-1E399A874F5E}" type="pres">
      <dgm:prSet presAssocID="{0D30039B-4230-4707-9DFB-54F4827D1907}" presName="hierRoot2" presStyleCnt="0">
        <dgm:presLayoutVars>
          <dgm:hierBranch val="init"/>
        </dgm:presLayoutVars>
      </dgm:prSet>
      <dgm:spPr/>
    </dgm:pt>
    <dgm:pt modelId="{10080F7C-C6B8-4D1F-B95C-52B6931F7E68}" type="pres">
      <dgm:prSet presAssocID="{0D30039B-4230-4707-9DFB-54F4827D1907}" presName="rootComposite" presStyleCnt="0"/>
      <dgm:spPr/>
    </dgm:pt>
    <dgm:pt modelId="{0634C411-B674-4CB6-988A-8992262C01B8}" type="pres">
      <dgm:prSet presAssocID="{0D30039B-4230-4707-9DFB-54F4827D1907}" presName="rootText" presStyleLbl="node2" presStyleIdx="4" presStyleCnt="6" custScaleX="142138" custScaleY="1516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1B93D8-B8B9-4F57-9226-B42041556B1F}" type="pres">
      <dgm:prSet presAssocID="{0D30039B-4230-4707-9DFB-54F4827D1907}" presName="rootConnector" presStyleLbl="node2" presStyleIdx="4" presStyleCnt="6"/>
      <dgm:spPr/>
      <dgm:t>
        <a:bodyPr/>
        <a:lstStyle/>
        <a:p>
          <a:endParaRPr lang="ru-RU"/>
        </a:p>
      </dgm:t>
    </dgm:pt>
    <dgm:pt modelId="{D18F450E-6426-417E-B72A-864E5D5E3848}" type="pres">
      <dgm:prSet presAssocID="{0D30039B-4230-4707-9DFB-54F4827D1907}" presName="hierChild4" presStyleCnt="0"/>
      <dgm:spPr/>
    </dgm:pt>
    <dgm:pt modelId="{3C30382E-74A5-413E-A596-9115EFFF37EB}" type="pres">
      <dgm:prSet presAssocID="{54B84A38-6FBD-4E6C-B2F3-825EB979FDD7}" presName="Name37" presStyleLbl="parChTrans1D3" presStyleIdx="4" presStyleCnt="7"/>
      <dgm:spPr/>
      <dgm:t>
        <a:bodyPr/>
        <a:lstStyle/>
        <a:p>
          <a:endParaRPr lang="ru-RU"/>
        </a:p>
      </dgm:t>
    </dgm:pt>
    <dgm:pt modelId="{0D0F6BB0-21E0-49F1-A12A-3C3BA77D3BC4}" type="pres">
      <dgm:prSet presAssocID="{F2A4D8CA-E584-44B7-AD1A-AC2947AB3D99}" presName="hierRoot2" presStyleCnt="0">
        <dgm:presLayoutVars>
          <dgm:hierBranch val="init"/>
        </dgm:presLayoutVars>
      </dgm:prSet>
      <dgm:spPr/>
    </dgm:pt>
    <dgm:pt modelId="{1A10010B-958B-4482-8004-6F395C6F79D5}" type="pres">
      <dgm:prSet presAssocID="{F2A4D8CA-E584-44B7-AD1A-AC2947AB3D99}" presName="rootComposite" presStyleCnt="0"/>
      <dgm:spPr/>
    </dgm:pt>
    <dgm:pt modelId="{E9AA7ECB-50D0-49E4-8F06-FD8260A2821E}" type="pres">
      <dgm:prSet presAssocID="{F2A4D8CA-E584-44B7-AD1A-AC2947AB3D99}" presName="rootText" presStyleLbl="node3" presStyleIdx="4" presStyleCnt="7" custScaleY="2356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25EB3E-8C35-416C-A2ED-D9865DA343CF}" type="pres">
      <dgm:prSet presAssocID="{F2A4D8CA-E584-44B7-AD1A-AC2947AB3D99}" presName="rootConnector" presStyleLbl="node3" presStyleIdx="4" presStyleCnt="7"/>
      <dgm:spPr/>
      <dgm:t>
        <a:bodyPr/>
        <a:lstStyle/>
        <a:p>
          <a:endParaRPr lang="ru-RU"/>
        </a:p>
      </dgm:t>
    </dgm:pt>
    <dgm:pt modelId="{6BC9F4B5-5898-4915-8BA4-071B5BA1CEE1}" type="pres">
      <dgm:prSet presAssocID="{F2A4D8CA-E584-44B7-AD1A-AC2947AB3D99}" presName="hierChild4" presStyleCnt="0"/>
      <dgm:spPr/>
    </dgm:pt>
    <dgm:pt modelId="{0F3100C9-F8FE-435F-B772-16D8B6D2ABA4}" type="pres">
      <dgm:prSet presAssocID="{F2A4D8CA-E584-44B7-AD1A-AC2947AB3D99}" presName="hierChild5" presStyleCnt="0"/>
      <dgm:spPr/>
    </dgm:pt>
    <dgm:pt modelId="{FC302CF3-3DCF-42B4-BF8F-BF7F494111EF}" type="pres">
      <dgm:prSet presAssocID="{0D30039B-4230-4707-9DFB-54F4827D1907}" presName="hierChild5" presStyleCnt="0"/>
      <dgm:spPr/>
    </dgm:pt>
    <dgm:pt modelId="{DECFD114-5DBD-4074-BC59-C641CA830EBC}" type="pres">
      <dgm:prSet presAssocID="{937ABBBC-1001-4ECC-B8BF-98146113DB94}" presName="Name37" presStyleLbl="parChTrans1D2" presStyleIdx="5" presStyleCnt="6"/>
      <dgm:spPr/>
      <dgm:t>
        <a:bodyPr/>
        <a:lstStyle/>
        <a:p>
          <a:endParaRPr lang="ru-RU"/>
        </a:p>
      </dgm:t>
    </dgm:pt>
    <dgm:pt modelId="{762EC9FE-E8D6-4FB3-B3AA-AC957BBA49F8}" type="pres">
      <dgm:prSet presAssocID="{044BBC3B-9174-447D-898A-C0A1FB5E8295}" presName="hierRoot2" presStyleCnt="0">
        <dgm:presLayoutVars>
          <dgm:hierBranch val="init"/>
        </dgm:presLayoutVars>
      </dgm:prSet>
      <dgm:spPr/>
    </dgm:pt>
    <dgm:pt modelId="{1B66FBC8-6256-47E0-8307-33EBA69E7C4B}" type="pres">
      <dgm:prSet presAssocID="{044BBC3B-9174-447D-898A-C0A1FB5E8295}" presName="rootComposite" presStyleCnt="0"/>
      <dgm:spPr/>
    </dgm:pt>
    <dgm:pt modelId="{007E07A5-E180-4BC0-9AB5-AB39A78D64D1}" type="pres">
      <dgm:prSet presAssocID="{044BBC3B-9174-447D-898A-C0A1FB5E8295}" presName="rootText" presStyleLbl="node2" presStyleIdx="5" presStyleCnt="6" custScaleX="136569" custScaleY="1499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05F29D-83F6-42EA-A886-F32EC95CD7B5}" type="pres">
      <dgm:prSet presAssocID="{044BBC3B-9174-447D-898A-C0A1FB5E8295}" presName="rootConnector" presStyleLbl="node2" presStyleIdx="5" presStyleCnt="6"/>
      <dgm:spPr/>
      <dgm:t>
        <a:bodyPr/>
        <a:lstStyle/>
        <a:p>
          <a:endParaRPr lang="ru-RU"/>
        </a:p>
      </dgm:t>
    </dgm:pt>
    <dgm:pt modelId="{B47D2C1F-C302-47B5-A9D0-F2636F8C3F83}" type="pres">
      <dgm:prSet presAssocID="{044BBC3B-9174-447D-898A-C0A1FB5E8295}" presName="hierChild4" presStyleCnt="0"/>
      <dgm:spPr/>
    </dgm:pt>
    <dgm:pt modelId="{DAD7309C-9461-48CE-89B5-8694F3E154E7}" type="pres">
      <dgm:prSet presAssocID="{E429D1DF-AC41-457A-A874-AA21B6867993}" presName="Name37" presStyleLbl="parChTrans1D3" presStyleIdx="5" presStyleCnt="7"/>
      <dgm:spPr/>
      <dgm:t>
        <a:bodyPr/>
        <a:lstStyle/>
        <a:p>
          <a:endParaRPr lang="ru-RU"/>
        </a:p>
      </dgm:t>
    </dgm:pt>
    <dgm:pt modelId="{520FCC0E-1BF1-439E-B1BC-99AF14972462}" type="pres">
      <dgm:prSet presAssocID="{4A89026D-2939-436D-8FD2-21DA264C525A}" presName="hierRoot2" presStyleCnt="0">
        <dgm:presLayoutVars>
          <dgm:hierBranch val="init"/>
        </dgm:presLayoutVars>
      </dgm:prSet>
      <dgm:spPr/>
    </dgm:pt>
    <dgm:pt modelId="{9A858EFA-19D5-4FA3-BA10-7D115C42F47D}" type="pres">
      <dgm:prSet presAssocID="{4A89026D-2939-436D-8FD2-21DA264C525A}" presName="rootComposite" presStyleCnt="0"/>
      <dgm:spPr/>
    </dgm:pt>
    <dgm:pt modelId="{E14C5279-FC98-4F01-8D28-90B7994BD739}" type="pres">
      <dgm:prSet presAssocID="{4A89026D-2939-436D-8FD2-21DA264C525A}" presName="rootText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5E578B-1C75-4BD7-9564-43D32377DFBA}" type="pres">
      <dgm:prSet presAssocID="{4A89026D-2939-436D-8FD2-21DA264C525A}" presName="rootConnector" presStyleLbl="node3" presStyleIdx="5" presStyleCnt="7"/>
      <dgm:spPr/>
      <dgm:t>
        <a:bodyPr/>
        <a:lstStyle/>
        <a:p>
          <a:endParaRPr lang="ru-RU"/>
        </a:p>
      </dgm:t>
    </dgm:pt>
    <dgm:pt modelId="{D8F97F1A-857F-4560-8119-1F965EC2AEA0}" type="pres">
      <dgm:prSet presAssocID="{4A89026D-2939-436D-8FD2-21DA264C525A}" presName="hierChild4" presStyleCnt="0"/>
      <dgm:spPr/>
    </dgm:pt>
    <dgm:pt modelId="{C946EEF2-8094-4505-AB7F-D7EA18B9AF62}" type="pres">
      <dgm:prSet presAssocID="{4A89026D-2939-436D-8FD2-21DA264C525A}" presName="hierChild5" presStyleCnt="0"/>
      <dgm:spPr/>
    </dgm:pt>
    <dgm:pt modelId="{275E7ECF-2974-4C99-9C9D-23FB6A139BB9}" type="pres">
      <dgm:prSet presAssocID="{53CFCCE3-B0C9-40B9-BB67-EE32E2CD009E}" presName="Name37" presStyleLbl="parChTrans1D3" presStyleIdx="6" presStyleCnt="7"/>
      <dgm:spPr/>
      <dgm:t>
        <a:bodyPr/>
        <a:lstStyle/>
        <a:p>
          <a:endParaRPr lang="ru-RU"/>
        </a:p>
      </dgm:t>
    </dgm:pt>
    <dgm:pt modelId="{49476BBC-4365-45E8-9188-C5A923A546E1}" type="pres">
      <dgm:prSet presAssocID="{052B5958-CD25-4DB3-BD5C-92883BC2306D}" presName="hierRoot2" presStyleCnt="0">
        <dgm:presLayoutVars>
          <dgm:hierBranch val="init"/>
        </dgm:presLayoutVars>
      </dgm:prSet>
      <dgm:spPr/>
    </dgm:pt>
    <dgm:pt modelId="{9684C16C-466C-40EE-872E-5DF1C29C473C}" type="pres">
      <dgm:prSet presAssocID="{052B5958-CD25-4DB3-BD5C-92883BC2306D}" presName="rootComposite" presStyleCnt="0"/>
      <dgm:spPr/>
    </dgm:pt>
    <dgm:pt modelId="{16E6C777-8D0D-48C9-9A26-3C995C07D26A}" type="pres">
      <dgm:prSet presAssocID="{052B5958-CD25-4DB3-BD5C-92883BC2306D}" presName="rootText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933798-21BC-4E14-BB9A-1583C6EC8FEA}" type="pres">
      <dgm:prSet presAssocID="{052B5958-CD25-4DB3-BD5C-92883BC2306D}" presName="rootConnector" presStyleLbl="node3" presStyleIdx="6" presStyleCnt="7"/>
      <dgm:spPr/>
      <dgm:t>
        <a:bodyPr/>
        <a:lstStyle/>
        <a:p>
          <a:endParaRPr lang="ru-RU"/>
        </a:p>
      </dgm:t>
    </dgm:pt>
    <dgm:pt modelId="{A634F1F0-781F-4219-BDD2-4776DB473399}" type="pres">
      <dgm:prSet presAssocID="{052B5958-CD25-4DB3-BD5C-92883BC2306D}" presName="hierChild4" presStyleCnt="0"/>
      <dgm:spPr/>
    </dgm:pt>
    <dgm:pt modelId="{B0C2685C-11F0-4821-BBA4-AB3B23A48804}" type="pres">
      <dgm:prSet presAssocID="{052B5958-CD25-4DB3-BD5C-92883BC2306D}" presName="hierChild5" presStyleCnt="0"/>
      <dgm:spPr/>
    </dgm:pt>
    <dgm:pt modelId="{7860F853-5768-41B2-9950-3E3F50889505}" type="pres">
      <dgm:prSet presAssocID="{044BBC3B-9174-447D-898A-C0A1FB5E8295}" presName="hierChild5" presStyleCnt="0"/>
      <dgm:spPr/>
    </dgm:pt>
    <dgm:pt modelId="{A2B23D61-08F1-4838-9E6A-55F26D47BD0C}" type="pres">
      <dgm:prSet presAssocID="{AFFCCC55-0444-4ECF-B52C-A8146FA028E9}" presName="hierChild3" presStyleCnt="0"/>
      <dgm:spPr/>
    </dgm:pt>
  </dgm:ptLst>
  <dgm:cxnLst>
    <dgm:cxn modelId="{DD6309A8-5B9F-4FAB-AC34-6D8C09DA973A}" type="presOf" srcId="{A46E0110-6B62-4482-8CEE-E250A8C51B98}" destId="{0309F1A5-16FE-4761-90C3-69341A87E337}" srcOrd="0" destOrd="0" presId="urn:microsoft.com/office/officeart/2005/8/layout/orgChart1"/>
    <dgm:cxn modelId="{172A1E5F-7E53-463E-B714-B4DD5F133DE5}" type="presOf" srcId="{044BBC3B-9174-447D-898A-C0A1FB5E8295}" destId="{007E07A5-E180-4BC0-9AB5-AB39A78D64D1}" srcOrd="0" destOrd="0" presId="urn:microsoft.com/office/officeart/2005/8/layout/orgChart1"/>
    <dgm:cxn modelId="{4EE80760-A0DC-426C-9284-D6BE67782609}" type="presOf" srcId="{8468D14B-68CB-4DDF-86C2-4A48A1BBF414}" destId="{45B6ED5F-6B23-4A60-B49C-56798B6A3707}" srcOrd="0" destOrd="0" presId="urn:microsoft.com/office/officeart/2005/8/layout/orgChart1"/>
    <dgm:cxn modelId="{7529C44E-F8A7-442D-BC16-AA390B6841EC}" type="presOf" srcId="{E429D1DF-AC41-457A-A874-AA21B6867993}" destId="{DAD7309C-9461-48CE-89B5-8694F3E154E7}" srcOrd="0" destOrd="0" presId="urn:microsoft.com/office/officeart/2005/8/layout/orgChart1"/>
    <dgm:cxn modelId="{88FC1A4F-1543-4E62-B966-CE2E6FEA028F}" type="presOf" srcId="{6F45CDE7-DCD0-4F55-BC37-50E092D0C348}" destId="{6A5CFFD3-52DB-40F6-9CDD-AC29BE9722CE}" srcOrd="1" destOrd="0" presId="urn:microsoft.com/office/officeart/2005/8/layout/orgChart1"/>
    <dgm:cxn modelId="{0E2BD16B-1439-4DC4-A1AD-ABD83692BE42}" type="presOf" srcId="{41F8CF27-8FDC-444B-B510-C413A281C252}" destId="{14C9972B-EEF4-4C24-B4D5-98B858223CA4}" srcOrd="0" destOrd="0" presId="urn:microsoft.com/office/officeart/2005/8/layout/orgChart1"/>
    <dgm:cxn modelId="{E83E3D21-513B-4866-8379-554852B79FD5}" type="presOf" srcId="{94C084EB-E875-4AF3-B374-15FCCAD84623}" destId="{B95F4414-19EB-417B-938B-5CCAC28F5B39}" srcOrd="0" destOrd="0" presId="urn:microsoft.com/office/officeart/2005/8/layout/orgChart1"/>
    <dgm:cxn modelId="{E87E8790-CD89-4D31-8A90-A6F667D80F83}" type="presOf" srcId="{AFFCCC55-0444-4ECF-B52C-A8146FA028E9}" destId="{855BE489-153C-4637-8640-0EC872ACCC5F}" srcOrd="0" destOrd="0" presId="urn:microsoft.com/office/officeart/2005/8/layout/orgChart1"/>
    <dgm:cxn modelId="{19B8E8F8-9324-43A9-BAAA-F5339B4146DE}" type="presOf" srcId="{F84BF870-309C-4C8E-901D-7A7CBCA0621C}" destId="{437958B7-C2A6-4D48-8072-E07F258CD69B}" srcOrd="0" destOrd="0" presId="urn:microsoft.com/office/officeart/2005/8/layout/orgChart1"/>
    <dgm:cxn modelId="{FED380AC-4343-4D8A-98F5-E825731E4B83}" type="presOf" srcId="{052B5958-CD25-4DB3-BD5C-92883BC2306D}" destId="{EA933798-21BC-4E14-BB9A-1583C6EC8FEA}" srcOrd="1" destOrd="0" presId="urn:microsoft.com/office/officeart/2005/8/layout/orgChart1"/>
    <dgm:cxn modelId="{E0095092-E4CB-488F-BB21-F32AEFA15B1F}" type="presOf" srcId="{61857015-AF41-4395-AD8C-25B244C618EA}" destId="{7A45C516-119E-4A8F-BBA0-E71BF5C646B0}" srcOrd="0" destOrd="0" presId="urn:microsoft.com/office/officeart/2005/8/layout/orgChart1"/>
    <dgm:cxn modelId="{5A579A7F-6AE0-4194-9549-D37307246C96}" srcId="{7711D41F-D8F6-4EF2-9890-AE2FD3D9F791}" destId="{301263C8-25E3-4AFE-BBD8-5507C72C694B}" srcOrd="0" destOrd="0" parTransId="{CFF069C6-B99C-48F2-8CFF-B70849017131}" sibTransId="{082ED83B-7CA3-4B61-ACCA-AC7561126A73}"/>
    <dgm:cxn modelId="{C129F0D7-24FD-4EFB-8970-05C6B4C5DE61}" type="presOf" srcId="{5BE560C2-1E5C-4933-84BF-A5A4742AD3A5}" destId="{3CA1FD06-7270-4077-BDDF-55D5B8D7F206}" srcOrd="1" destOrd="0" presId="urn:microsoft.com/office/officeart/2005/8/layout/orgChart1"/>
    <dgm:cxn modelId="{E7CB0F89-4E25-4DFF-BF92-86E481A28C87}" type="presOf" srcId="{CFF069C6-B99C-48F2-8CFF-B70849017131}" destId="{E11573CB-497B-4663-84BE-BECFC98B6555}" srcOrd="0" destOrd="0" presId="urn:microsoft.com/office/officeart/2005/8/layout/orgChart1"/>
    <dgm:cxn modelId="{2EEF0566-7904-4EE9-923B-4B18F997EFD2}" srcId="{044BBC3B-9174-447D-898A-C0A1FB5E8295}" destId="{4A89026D-2939-436D-8FD2-21DA264C525A}" srcOrd="0" destOrd="0" parTransId="{E429D1DF-AC41-457A-A874-AA21B6867993}" sibTransId="{A77F692A-2F29-472F-A1EF-CB0AF1B8B293}"/>
    <dgm:cxn modelId="{9EB84CC2-8802-40CE-A2AB-40E0CC56B0F0}" srcId="{AFFCCC55-0444-4ECF-B52C-A8146FA028E9}" destId="{6F45CDE7-DCD0-4F55-BC37-50E092D0C348}" srcOrd="3" destOrd="0" parTransId="{4FCD5D7A-4DC7-4CEE-8D0C-A441D857A087}" sibTransId="{C992FCA1-7D16-453B-8B1A-BCABB442CDDD}"/>
    <dgm:cxn modelId="{679F883A-31CC-4F84-94F7-F320D56A718F}" srcId="{6F45CDE7-DCD0-4F55-BC37-50E092D0C348}" destId="{5BE560C2-1E5C-4933-84BF-A5A4742AD3A5}" srcOrd="0" destOrd="0" parTransId="{726B9739-E090-4A0D-9B45-AC565763C0CF}" sibTransId="{3EC01902-B774-486D-B6F3-FB248B700F39}"/>
    <dgm:cxn modelId="{6D79240E-48B5-4438-BDF2-C6D42278E7D0}" type="presOf" srcId="{301263C8-25E3-4AFE-BBD8-5507C72C694B}" destId="{80A9D960-1C4E-46A0-AB94-D28106437974}" srcOrd="0" destOrd="0" presId="urn:microsoft.com/office/officeart/2005/8/layout/orgChart1"/>
    <dgm:cxn modelId="{97BF65F3-2340-4783-A4CD-2760F63A54FA}" type="presOf" srcId="{0D30039B-4230-4707-9DFB-54F4827D1907}" destId="{AE1B93D8-B8B9-4F57-9226-B42041556B1F}" srcOrd="1" destOrd="0" presId="urn:microsoft.com/office/officeart/2005/8/layout/orgChart1"/>
    <dgm:cxn modelId="{0E0B6F57-AA11-4F39-B948-30B7EB9020CF}" type="presOf" srcId="{54B84A38-6FBD-4E6C-B2F3-825EB979FDD7}" destId="{3C30382E-74A5-413E-A596-9115EFFF37EB}" srcOrd="0" destOrd="0" presId="urn:microsoft.com/office/officeart/2005/8/layout/orgChart1"/>
    <dgm:cxn modelId="{42FD4A77-3CA5-44B3-9C97-8DD81662D8B5}" srcId="{A46E0110-6B62-4482-8CEE-E250A8C51B98}" destId="{AFFCCC55-0444-4ECF-B52C-A8146FA028E9}" srcOrd="0" destOrd="0" parTransId="{FF89AFED-327F-4B62-A69D-3B286A24EE6E}" sibTransId="{B808EA71-D281-4767-A20B-C54613146AE4}"/>
    <dgm:cxn modelId="{582390D6-9343-4427-974D-F84432FA3251}" type="presOf" srcId="{248818FC-446A-4BF8-8E2E-406CFA360CA8}" destId="{909BF864-3F13-4361-A339-FC9CBB180FEF}" srcOrd="0" destOrd="0" presId="urn:microsoft.com/office/officeart/2005/8/layout/orgChart1"/>
    <dgm:cxn modelId="{E2F005DB-4DAA-43E9-A2F9-A37345E3AE2E}" type="presOf" srcId="{FE36BE20-C047-46D7-83B9-92619B598171}" destId="{3C24BEA6-DA24-4A05-A82C-9E4D215263DB}" srcOrd="1" destOrd="0" presId="urn:microsoft.com/office/officeart/2005/8/layout/orgChart1"/>
    <dgm:cxn modelId="{C21C9C73-7F44-4DB3-8F07-72499ADFBAEE}" type="presOf" srcId="{6F45CDE7-DCD0-4F55-BC37-50E092D0C348}" destId="{C5C368FC-2CB4-4CDA-8B4D-D1677F3E388B}" srcOrd="0" destOrd="0" presId="urn:microsoft.com/office/officeart/2005/8/layout/orgChart1"/>
    <dgm:cxn modelId="{E22EEA78-9244-451F-9E34-3ADA17B94D1C}" srcId="{AFFCCC55-0444-4ECF-B52C-A8146FA028E9}" destId="{0D30039B-4230-4707-9DFB-54F4827D1907}" srcOrd="4" destOrd="0" parTransId="{248818FC-446A-4BF8-8E2E-406CFA360CA8}" sibTransId="{85951011-4B85-4B91-87D4-D57ACB2F7FEE}"/>
    <dgm:cxn modelId="{726AA021-2F40-4C75-ADB3-A732E61FF03E}" type="presOf" srcId="{4A89026D-2939-436D-8FD2-21DA264C525A}" destId="{E14C5279-FC98-4F01-8D28-90B7994BD739}" srcOrd="0" destOrd="0" presId="urn:microsoft.com/office/officeart/2005/8/layout/orgChart1"/>
    <dgm:cxn modelId="{69461C9A-89E4-4331-A1AB-AAF3E9F3E6CE}" type="presOf" srcId="{E4FCCBB6-BDF3-4ACC-816B-BBD663CE427C}" destId="{0FDC8396-7816-4F15-B9C2-9A2DDE8FD871}" srcOrd="0" destOrd="0" presId="urn:microsoft.com/office/officeart/2005/8/layout/orgChart1"/>
    <dgm:cxn modelId="{C3E077EA-2258-434C-A5E0-BE8DE6848C57}" srcId="{61857015-AF41-4395-AD8C-25B244C618EA}" destId="{F84BF870-309C-4C8E-901D-7A7CBCA0621C}" srcOrd="0" destOrd="0" parTransId="{E4FCCBB6-BDF3-4ACC-816B-BBD663CE427C}" sibTransId="{FF9FC63F-3F11-418F-8B6C-61385D76F27F}"/>
    <dgm:cxn modelId="{769CC10D-2848-4EA5-A7F5-77CF4B75133A}" type="presOf" srcId="{4FCD5D7A-4DC7-4CEE-8D0C-A441D857A087}" destId="{302AC7F0-703A-4C86-993B-0E4E9C3CF037}" srcOrd="0" destOrd="0" presId="urn:microsoft.com/office/officeart/2005/8/layout/orgChart1"/>
    <dgm:cxn modelId="{D72AF261-E4FF-43EE-8618-C5550DBDDA25}" type="presOf" srcId="{AC8B7AB1-D542-4033-9C66-2BFD178FFD4F}" destId="{5A67B49E-32B1-48CA-8730-DF5D715AA983}" srcOrd="0" destOrd="0" presId="urn:microsoft.com/office/officeart/2005/8/layout/orgChart1"/>
    <dgm:cxn modelId="{E3DBAC2C-9173-4E6F-8D20-EE59AB1EC5AF}" srcId="{044BBC3B-9174-447D-898A-C0A1FB5E8295}" destId="{052B5958-CD25-4DB3-BD5C-92883BC2306D}" srcOrd="1" destOrd="0" parTransId="{53CFCCE3-B0C9-40B9-BB67-EE32E2CD009E}" sibTransId="{6E539875-7495-45BA-A423-D19D3A63700F}"/>
    <dgm:cxn modelId="{5CDEBEE2-9613-4F57-9717-33F1E7C6C5A7}" type="presOf" srcId="{044BBC3B-9174-447D-898A-C0A1FB5E8295}" destId="{9605F29D-83F6-42EA-A886-F32EC95CD7B5}" srcOrd="1" destOrd="0" presId="urn:microsoft.com/office/officeart/2005/8/layout/orgChart1"/>
    <dgm:cxn modelId="{0AF9E932-BAAE-4408-8E82-854A1E80AC56}" srcId="{AFFCCC55-0444-4ECF-B52C-A8146FA028E9}" destId="{044BBC3B-9174-447D-898A-C0A1FB5E8295}" srcOrd="5" destOrd="0" parTransId="{937ABBBC-1001-4ECC-B8BF-98146113DB94}" sibTransId="{970761C7-AFA4-4D06-97B7-DEB95395799F}"/>
    <dgm:cxn modelId="{39843EE5-E559-45FD-95C4-B3EB6F65BE3C}" type="presOf" srcId="{4A89026D-2939-436D-8FD2-21DA264C525A}" destId="{6A5E578B-1C75-4BD7-9564-43D32377DFBA}" srcOrd="1" destOrd="0" presId="urn:microsoft.com/office/officeart/2005/8/layout/orgChart1"/>
    <dgm:cxn modelId="{87091F22-4EB2-436B-84E1-E5154DBB4D77}" type="presOf" srcId="{052B5958-CD25-4DB3-BD5C-92883BC2306D}" destId="{16E6C777-8D0D-48C9-9A26-3C995C07D26A}" srcOrd="0" destOrd="0" presId="urn:microsoft.com/office/officeart/2005/8/layout/orgChart1"/>
    <dgm:cxn modelId="{1CFEE5A9-F7BD-498B-ADE6-D3B52B534038}" srcId="{3BC221E8-76C2-435C-9558-10F8E0CC40A5}" destId="{FE36BE20-C047-46D7-83B9-92619B598171}" srcOrd="0" destOrd="0" parTransId="{41F8CF27-8FDC-444B-B510-C413A281C252}" sibTransId="{79C90E6C-6673-4B75-BFE3-A456E757C028}"/>
    <dgm:cxn modelId="{764FA6A4-2B59-47EC-8F85-CB69C0AA7251}" type="presOf" srcId="{5BE560C2-1E5C-4933-84BF-A5A4742AD3A5}" destId="{A859AC41-9B52-4155-B387-6CDE3F74B4EA}" srcOrd="0" destOrd="0" presId="urn:microsoft.com/office/officeart/2005/8/layout/orgChart1"/>
    <dgm:cxn modelId="{BA957732-2C1F-42D2-B5F1-93EED8655095}" type="presOf" srcId="{F84BF870-309C-4C8E-901D-7A7CBCA0621C}" destId="{90FB0887-F581-454F-86E9-EE982A810941}" srcOrd="1" destOrd="0" presId="urn:microsoft.com/office/officeart/2005/8/layout/orgChart1"/>
    <dgm:cxn modelId="{CE6A7E23-D012-4A8E-9CFF-3C6FC1DF345D}" type="presOf" srcId="{0D30039B-4230-4707-9DFB-54F4827D1907}" destId="{0634C411-B674-4CB6-988A-8992262C01B8}" srcOrd="0" destOrd="0" presId="urn:microsoft.com/office/officeart/2005/8/layout/orgChart1"/>
    <dgm:cxn modelId="{0E981E42-539A-4B16-A06B-A9EB409967EA}" srcId="{0D30039B-4230-4707-9DFB-54F4827D1907}" destId="{F2A4D8CA-E584-44B7-AD1A-AC2947AB3D99}" srcOrd="0" destOrd="0" parTransId="{54B84A38-6FBD-4E6C-B2F3-825EB979FDD7}" sibTransId="{2AE5AA3A-9F91-48AB-B9AB-B08BFFDC8D1D}"/>
    <dgm:cxn modelId="{BB39EEDE-AA6B-4B8B-B9CD-06A64061EC46}" type="presOf" srcId="{FE36BE20-C047-46D7-83B9-92619B598171}" destId="{E9BFCF2D-40C7-4D7B-A6EC-5B85F146F39B}" srcOrd="0" destOrd="0" presId="urn:microsoft.com/office/officeart/2005/8/layout/orgChart1"/>
    <dgm:cxn modelId="{3832D80A-2DFC-4D24-9491-27CD510993C1}" type="presOf" srcId="{F2A4D8CA-E584-44B7-AD1A-AC2947AB3D99}" destId="{1425EB3E-8C35-416C-A2ED-D9865DA343CF}" srcOrd="1" destOrd="0" presId="urn:microsoft.com/office/officeart/2005/8/layout/orgChart1"/>
    <dgm:cxn modelId="{4A8B1A94-8EAA-4F00-801F-5E21C856AC18}" srcId="{AFFCCC55-0444-4ECF-B52C-A8146FA028E9}" destId="{3BC221E8-76C2-435C-9558-10F8E0CC40A5}" srcOrd="0" destOrd="0" parTransId="{AC8B7AB1-D542-4033-9C66-2BFD178FFD4F}" sibTransId="{0C082959-9EB7-4A2C-A2D8-7074CBFD6AA6}"/>
    <dgm:cxn modelId="{32C00B10-1B5D-4B6C-B7EC-6B07F520F10F}" srcId="{AFFCCC55-0444-4ECF-B52C-A8146FA028E9}" destId="{61857015-AF41-4395-AD8C-25B244C618EA}" srcOrd="1" destOrd="0" parTransId="{8468D14B-68CB-4DDF-86C2-4A48A1BBF414}" sibTransId="{A3A06211-7635-4DC2-8966-31B77ACCC119}"/>
    <dgm:cxn modelId="{65F49552-CED7-4215-AF19-E5517AD41647}" type="presOf" srcId="{726B9739-E090-4A0D-9B45-AC565763C0CF}" destId="{869A9BE7-5953-488C-BF14-35BCD47BFD7A}" srcOrd="0" destOrd="0" presId="urn:microsoft.com/office/officeart/2005/8/layout/orgChart1"/>
    <dgm:cxn modelId="{32CF33A7-341F-44DB-A8EF-7EA41A8A5518}" type="presOf" srcId="{7711D41F-D8F6-4EF2-9890-AE2FD3D9F791}" destId="{0915C396-C510-431A-AD89-6456FBF0EFE3}" srcOrd="0" destOrd="0" presId="urn:microsoft.com/office/officeart/2005/8/layout/orgChart1"/>
    <dgm:cxn modelId="{7CD98634-988B-498E-97E2-92CEB9D3D6BD}" type="presOf" srcId="{53CFCCE3-B0C9-40B9-BB67-EE32E2CD009E}" destId="{275E7ECF-2974-4C99-9C9D-23FB6A139BB9}" srcOrd="0" destOrd="0" presId="urn:microsoft.com/office/officeart/2005/8/layout/orgChart1"/>
    <dgm:cxn modelId="{B40E1313-9754-46FD-ABD7-BEBB022AEC63}" type="presOf" srcId="{301263C8-25E3-4AFE-BBD8-5507C72C694B}" destId="{88E0BFDA-19FE-422A-8EFF-AC6341DDF99E}" srcOrd="1" destOrd="0" presId="urn:microsoft.com/office/officeart/2005/8/layout/orgChart1"/>
    <dgm:cxn modelId="{E8D6A986-39DF-4742-98BC-7288E3922A95}" type="presOf" srcId="{3BC221E8-76C2-435C-9558-10F8E0CC40A5}" destId="{7CEFB659-C680-4009-90CE-902F5D0842B5}" srcOrd="0" destOrd="0" presId="urn:microsoft.com/office/officeart/2005/8/layout/orgChart1"/>
    <dgm:cxn modelId="{5DE4E369-F467-4BBC-9E9A-40F169B11E6E}" type="presOf" srcId="{61857015-AF41-4395-AD8C-25B244C618EA}" destId="{099ED8B7-7DC0-4B3A-A7B2-51D46B6BDEF9}" srcOrd="1" destOrd="0" presId="urn:microsoft.com/office/officeart/2005/8/layout/orgChart1"/>
    <dgm:cxn modelId="{B2CD0A68-2D2E-4104-B9C4-478CF836B48B}" type="presOf" srcId="{3BC221E8-76C2-435C-9558-10F8E0CC40A5}" destId="{2EBD0289-2A70-4DB7-8C87-C995A85E1CE2}" srcOrd="1" destOrd="0" presId="urn:microsoft.com/office/officeart/2005/8/layout/orgChart1"/>
    <dgm:cxn modelId="{6AB66AD2-4CB7-4F76-B92E-46E65D4EEDC5}" type="presOf" srcId="{7711D41F-D8F6-4EF2-9890-AE2FD3D9F791}" destId="{5649FC93-AADF-4FEC-83E3-F510DAEAFADE}" srcOrd="1" destOrd="0" presId="urn:microsoft.com/office/officeart/2005/8/layout/orgChart1"/>
    <dgm:cxn modelId="{87E1AF50-9365-4A98-B28B-49CC1D06B1DD}" type="presOf" srcId="{F2A4D8CA-E584-44B7-AD1A-AC2947AB3D99}" destId="{E9AA7ECB-50D0-49E4-8F06-FD8260A2821E}" srcOrd="0" destOrd="0" presId="urn:microsoft.com/office/officeart/2005/8/layout/orgChart1"/>
    <dgm:cxn modelId="{CE97BECB-A7D8-42A7-9E0A-81118AE9E42F}" srcId="{AFFCCC55-0444-4ECF-B52C-A8146FA028E9}" destId="{7711D41F-D8F6-4EF2-9890-AE2FD3D9F791}" srcOrd="2" destOrd="0" parTransId="{94C084EB-E875-4AF3-B374-15FCCAD84623}" sibTransId="{A457F527-140D-45C3-B9F6-0461ED6037FA}"/>
    <dgm:cxn modelId="{FDD1BBC5-8562-4F92-94EB-6F058AA7F0FC}" type="presOf" srcId="{AFFCCC55-0444-4ECF-B52C-A8146FA028E9}" destId="{B41F4928-F707-445C-9161-A8C72B991629}" srcOrd="1" destOrd="0" presId="urn:microsoft.com/office/officeart/2005/8/layout/orgChart1"/>
    <dgm:cxn modelId="{F91B015F-5D1A-4949-8643-1D401E7CD40B}" type="presOf" srcId="{937ABBBC-1001-4ECC-B8BF-98146113DB94}" destId="{DECFD114-5DBD-4074-BC59-C641CA830EBC}" srcOrd="0" destOrd="0" presId="urn:microsoft.com/office/officeart/2005/8/layout/orgChart1"/>
    <dgm:cxn modelId="{D9D1AF03-9788-4499-981C-76A3F7876C5D}" type="presParOf" srcId="{0309F1A5-16FE-4761-90C3-69341A87E337}" destId="{A7E27F89-52E8-42D0-BCCC-46B8807CA51A}" srcOrd="0" destOrd="0" presId="urn:microsoft.com/office/officeart/2005/8/layout/orgChart1"/>
    <dgm:cxn modelId="{16053EB4-7728-4A81-80FC-B850027DB101}" type="presParOf" srcId="{A7E27F89-52E8-42D0-BCCC-46B8807CA51A}" destId="{18DBF99F-A69B-44E9-AEB7-E148E27EEDED}" srcOrd="0" destOrd="0" presId="urn:microsoft.com/office/officeart/2005/8/layout/orgChart1"/>
    <dgm:cxn modelId="{9B62E97A-3D2A-422D-9822-D53B3600440B}" type="presParOf" srcId="{18DBF99F-A69B-44E9-AEB7-E148E27EEDED}" destId="{855BE489-153C-4637-8640-0EC872ACCC5F}" srcOrd="0" destOrd="0" presId="urn:microsoft.com/office/officeart/2005/8/layout/orgChart1"/>
    <dgm:cxn modelId="{8D175B0F-6E95-4AB3-9C90-91016FC5C890}" type="presParOf" srcId="{18DBF99F-A69B-44E9-AEB7-E148E27EEDED}" destId="{B41F4928-F707-445C-9161-A8C72B991629}" srcOrd="1" destOrd="0" presId="urn:microsoft.com/office/officeart/2005/8/layout/orgChart1"/>
    <dgm:cxn modelId="{AFBA54F5-EF26-462B-AEBF-5D5BE944AC09}" type="presParOf" srcId="{A7E27F89-52E8-42D0-BCCC-46B8807CA51A}" destId="{4DDE661E-8669-4FC6-B481-D2CBF306F927}" srcOrd="1" destOrd="0" presId="urn:microsoft.com/office/officeart/2005/8/layout/orgChart1"/>
    <dgm:cxn modelId="{73A7B90A-9FF9-465C-95DF-74B41EE44BE4}" type="presParOf" srcId="{4DDE661E-8669-4FC6-B481-D2CBF306F927}" destId="{5A67B49E-32B1-48CA-8730-DF5D715AA983}" srcOrd="0" destOrd="0" presId="urn:microsoft.com/office/officeart/2005/8/layout/orgChart1"/>
    <dgm:cxn modelId="{34804401-D228-404B-8A54-7C59B56AC46A}" type="presParOf" srcId="{4DDE661E-8669-4FC6-B481-D2CBF306F927}" destId="{434FF6DC-65D8-4606-B70F-E2B0A985FC1A}" srcOrd="1" destOrd="0" presId="urn:microsoft.com/office/officeart/2005/8/layout/orgChart1"/>
    <dgm:cxn modelId="{0D8A2238-4D84-4187-B062-173BF19DD689}" type="presParOf" srcId="{434FF6DC-65D8-4606-B70F-E2B0A985FC1A}" destId="{A5E13CEC-4585-4CB8-ACAA-A373C2DCD381}" srcOrd="0" destOrd="0" presId="urn:microsoft.com/office/officeart/2005/8/layout/orgChart1"/>
    <dgm:cxn modelId="{F04C9738-0775-4577-9C8E-98403C016861}" type="presParOf" srcId="{A5E13CEC-4585-4CB8-ACAA-A373C2DCD381}" destId="{7CEFB659-C680-4009-90CE-902F5D0842B5}" srcOrd="0" destOrd="0" presId="urn:microsoft.com/office/officeart/2005/8/layout/orgChart1"/>
    <dgm:cxn modelId="{EE31A37B-3CC1-4369-BA38-E59F99A65F1E}" type="presParOf" srcId="{A5E13CEC-4585-4CB8-ACAA-A373C2DCD381}" destId="{2EBD0289-2A70-4DB7-8C87-C995A85E1CE2}" srcOrd="1" destOrd="0" presId="urn:microsoft.com/office/officeart/2005/8/layout/orgChart1"/>
    <dgm:cxn modelId="{A12311EB-2B9D-47D7-84B7-24C37BF777C2}" type="presParOf" srcId="{434FF6DC-65D8-4606-B70F-E2B0A985FC1A}" destId="{F00F696F-3429-4404-A449-441949A1E09F}" srcOrd="1" destOrd="0" presId="urn:microsoft.com/office/officeart/2005/8/layout/orgChart1"/>
    <dgm:cxn modelId="{4E2E951C-D92E-45D5-B24E-417AE4D24394}" type="presParOf" srcId="{F00F696F-3429-4404-A449-441949A1E09F}" destId="{14C9972B-EEF4-4C24-B4D5-98B858223CA4}" srcOrd="0" destOrd="0" presId="urn:microsoft.com/office/officeart/2005/8/layout/orgChart1"/>
    <dgm:cxn modelId="{46FFA0EC-19BD-4452-8411-A3A12B837935}" type="presParOf" srcId="{F00F696F-3429-4404-A449-441949A1E09F}" destId="{85C149FA-8C36-44F1-830C-7E8C234EB0A9}" srcOrd="1" destOrd="0" presId="urn:microsoft.com/office/officeart/2005/8/layout/orgChart1"/>
    <dgm:cxn modelId="{6951E46A-CFDF-487D-AE7A-B89200A57D1E}" type="presParOf" srcId="{85C149FA-8C36-44F1-830C-7E8C234EB0A9}" destId="{F3F04EA4-C9A4-412C-8639-979446A0D8B8}" srcOrd="0" destOrd="0" presId="urn:microsoft.com/office/officeart/2005/8/layout/orgChart1"/>
    <dgm:cxn modelId="{F49F90C1-2F6C-4358-8577-9737F78FF0CE}" type="presParOf" srcId="{F3F04EA4-C9A4-412C-8639-979446A0D8B8}" destId="{E9BFCF2D-40C7-4D7B-A6EC-5B85F146F39B}" srcOrd="0" destOrd="0" presId="urn:microsoft.com/office/officeart/2005/8/layout/orgChart1"/>
    <dgm:cxn modelId="{3454116F-6C05-457D-8228-FD62E9E56085}" type="presParOf" srcId="{F3F04EA4-C9A4-412C-8639-979446A0D8B8}" destId="{3C24BEA6-DA24-4A05-A82C-9E4D215263DB}" srcOrd="1" destOrd="0" presId="urn:microsoft.com/office/officeart/2005/8/layout/orgChart1"/>
    <dgm:cxn modelId="{7E49694F-F139-47B2-BE24-B88781431A96}" type="presParOf" srcId="{85C149FA-8C36-44F1-830C-7E8C234EB0A9}" destId="{CCC45C82-8EF1-41F0-BB2A-87EB0C307665}" srcOrd="1" destOrd="0" presId="urn:microsoft.com/office/officeart/2005/8/layout/orgChart1"/>
    <dgm:cxn modelId="{3B86B919-9637-4A74-AC64-6DE89E75DAAE}" type="presParOf" srcId="{85C149FA-8C36-44F1-830C-7E8C234EB0A9}" destId="{F0ED2BCE-102D-4214-9A14-A573031DF19C}" srcOrd="2" destOrd="0" presId="urn:microsoft.com/office/officeart/2005/8/layout/orgChart1"/>
    <dgm:cxn modelId="{8B03099C-7F9A-4353-B627-FBCF414FF372}" type="presParOf" srcId="{434FF6DC-65D8-4606-B70F-E2B0A985FC1A}" destId="{3274E1C0-A0BD-42F4-813B-460959FF820A}" srcOrd="2" destOrd="0" presId="urn:microsoft.com/office/officeart/2005/8/layout/orgChart1"/>
    <dgm:cxn modelId="{02F86690-284C-48E3-87FE-266A1262CF94}" type="presParOf" srcId="{4DDE661E-8669-4FC6-B481-D2CBF306F927}" destId="{45B6ED5F-6B23-4A60-B49C-56798B6A3707}" srcOrd="2" destOrd="0" presId="urn:microsoft.com/office/officeart/2005/8/layout/orgChart1"/>
    <dgm:cxn modelId="{5AD6FC13-EF2D-4D18-84DA-E02160C0F37E}" type="presParOf" srcId="{4DDE661E-8669-4FC6-B481-D2CBF306F927}" destId="{1E78EA97-7636-4778-8634-F3C2B5BD7CE8}" srcOrd="3" destOrd="0" presId="urn:microsoft.com/office/officeart/2005/8/layout/orgChart1"/>
    <dgm:cxn modelId="{A8EA7D04-3C8A-4A9D-8557-73454FCB6063}" type="presParOf" srcId="{1E78EA97-7636-4778-8634-F3C2B5BD7CE8}" destId="{BFFA748D-FD45-47CC-A608-064316FACAE5}" srcOrd="0" destOrd="0" presId="urn:microsoft.com/office/officeart/2005/8/layout/orgChart1"/>
    <dgm:cxn modelId="{202AAFED-9BC4-4C43-9B5E-82E7B194E051}" type="presParOf" srcId="{BFFA748D-FD45-47CC-A608-064316FACAE5}" destId="{7A45C516-119E-4A8F-BBA0-E71BF5C646B0}" srcOrd="0" destOrd="0" presId="urn:microsoft.com/office/officeart/2005/8/layout/orgChart1"/>
    <dgm:cxn modelId="{493422C5-E6E4-42DB-87FE-97DA41B9678D}" type="presParOf" srcId="{BFFA748D-FD45-47CC-A608-064316FACAE5}" destId="{099ED8B7-7DC0-4B3A-A7B2-51D46B6BDEF9}" srcOrd="1" destOrd="0" presId="urn:microsoft.com/office/officeart/2005/8/layout/orgChart1"/>
    <dgm:cxn modelId="{402B5DF2-6752-4F99-B183-F9EEE324B700}" type="presParOf" srcId="{1E78EA97-7636-4778-8634-F3C2B5BD7CE8}" destId="{0216C5AD-0B87-4171-B299-E362A08B954B}" srcOrd="1" destOrd="0" presId="urn:microsoft.com/office/officeart/2005/8/layout/orgChart1"/>
    <dgm:cxn modelId="{DADBBD76-54E8-4332-857D-CA01AE6AF06C}" type="presParOf" srcId="{0216C5AD-0B87-4171-B299-E362A08B954B}" destId="{0FDC8396-7816-4F15-B9C2-9A2DDE8FD871}" srcOrd="0" destOrd="0" presId="urn:microsoft.com/office/officeart/2005/8/layout/orgChart1"/>
    <dgm:cxn modelId="{D790A342-F33F-43C9-96CD-DD8F9654D68B}" type="presParOf" srcId="{0216C5AD-0B87-4171-B299-E362A08B954B}" destId="{B8B362B2-C128-4BA4-B282-BF6F63CED336}" srcOrd="1" destOrd="0" presId="urn:microsoft.com/office/officeart/2005/8/layout/orgChart1"/>
    <dgm:cxn modelId="{B79D6330-C3A8-4582-9D7B-D8E20B0DA9EF}" type="presParOf" srcId="{B8B362B2-C128-4BA4-B282-BF6F63CED336}" destId="{77B9261B-7003-4468-8D04-09323B4E57BA}" srcOrd="0" destOrd="0" presId="urn:microsoft.com/office/officeart/2005/8/layout/orgChart1"/>
    <dgm:cxn modelId="{2BF7B97F-0476-4B2F-B1A8-6265F48A3A44}" type="presParOf" srcId="{77B9261B-7003-4468-8D04-09323B4E57BA}" destId="{437958B7-C2A6-4D48-8072-E07F258CD69B}" srcOrd="0" destOrd="0" presId="urn:microsoft.com/office/officeart/2005/8/layout/orgChart1"/>
    <dgm:cxn modelId="{E5232AD8-BFE1-48D6-8BD8-871DC14028E3}" type="presParOf" srcId="{77B9261B-7003-4468-8D04-09323B4E57BA}" destId="{90FB0887-F581-454F-86E9-EE982A810941}" srcOrd="1" destOrd="0" presId="urn:microsoft.com/office/officeart/2005/8/layout/orgChart1"/>
    <dgm:cxn modelId="{3C228A29-55BF-4964-AD8F-BC55C23936A7}" type="presParOf" srcId="{B8B362B2-C128-4BA4-B282-BF6F63CED336}" destId="{AF815CF8-D51F-4E5E-9376-B43B5DF5476D}" srcOrd="1" destOrd="0" presId="urn:microsoft.com/office/officeart/2005/8/layout/orgChart1"/>
    <dgm:cxn modelId="{6EA41700-9644-49E4-9525-ACB0FD031439}" type="presParOf" srcId="{B8B362B2-C128-4BA4-B282-BF6F63CED336}" destId="{C744A974-DD17-4745-AE06-4ACD79E4921C}" srcOrd="2" destOrd="0" presId="urn:microsoft.com/office/officeart/2005/8/layout/orgChart1"/>
    <dgm:cxn modelId="{923ABDD6-BA38-4BD6-ADEC-6F8629E7DC44}" type="presParOf" srcId="{1E78EA97-7636-4778-8634-F3C2B5BD7CE8}" destId="{A550B6B6-7C85-4ED2-A401-7B0021654AD0}" srcOrd="2" destOrd="0" presId="urn:microsoft.com/office/officeart/2005/8/layout/orgChart1"/>
    <dgm:cxn modelId="{9F0A6398-F9B9-476B-B4F9-BB84ABD68B36}" type="presParOf" srcId="{4DDE661E-8669-4FC6-B481-D2CBF306F927}" destId="{B95F4414-19EB-417B-938B-5CCAC28F5B39}" srcOrd="4" destOrd="0" presId="urn:microsoft.com/office/officeart/2005/8/layout/orgChart1"/>
    <dgm:cxn modelId="{6F37B826-3F3C-47B2-9923-26C2AEB56531}" type="presParOf" srcId="{4DDE661E-8669-4FC6-B481-D2CBF306F927}" destId="{9B340408-B471-4927-A5E4-5B180059400A}" srcOrd="5" destOrd="0" presId="urn:microsoft.com/office/officeart/2005/8/layout/orgChart1"/>
    <dgm:cxn modelId="{ECE47000-0D20-4625-9F35-0D9F131307EA}" type="presParOf" srcId="{9B340408-B471-4927-A5E4-5B180059400A}" destId="{E9BAAE78-EB50-483C-BBCF-28E74A87AC2D}" srcOrd="0" destOrd="0" presId="urn:microsoft.com/office/officeart/2005/8/layout/orgChart1"/>
    <dgm:cxn modelId="{5C70F068-0855-4D2C-97F2-3EDA59E50DB9}" type="presParOf" srcId="{E9BAAE78-EB50-483C-BBCF-28E74A87AC2D}" destId="{0915C396-C510-431A-AD89-6456FBF0EFE3}" srcOrd="0" destOrd="0" presId="urn:microsoft.com/office/officeart/2005/8/layout/orgChart1"/>
    <dgm:cxn modelId="{E62CD5FC-9344-4999-9844-85C371689277}" type="presParOf" srcId="{E9BAAE78-EB50-483C-BBCF-28E74A87AC2D}" destId="{5649FC93-AADF-4FEC-83E3-F510DAEAFADE}" srcOrd="1" destOrd="0" presId="urn:microsoft.com/office/officeart/2005/8/layout/orgChart1"/>
    <dgm:cxn modelId="{5897764B-6B21-4D1E-BAC1-50BA0631AEE0}" type="presParOf" srcId="{9B340408-B471-4927-A5E4-5B180059400A}" destId="{2D76DDF5-3728-44BF-AE9A-D599A9F68CFB}" srcOrd="1" destOrd="0" presId="urn:microsoft.com/office/officeart/2005/8/layout/orgChart1"/>
    <dgm:cxn modelId="{E7B7CD6E-59B9-411E-A1C4-E81C5EE2FC8D}" type="presParOf" srcId="{2D76DDF5-3728-44BF-AE9A-D599A9F68CFB}" destId="{E11573CB-497B-4663-84BE-BECFC98B6555}" srcOrd="0" destOrd="0" presId="urn:microsoft.com/office/officeart/2005/8/layout/orgChart1"/>
    <dgm:cxn modelId="{7263835E-F859-4C58-BBEE-FB2A7DCA85A0}" type="presParOf" srcId="{2D76DDF5-3728-44BF-AE9A-D599A9F68CFB}" destId="{FB147169-26E3-4AC1-995B-0C4E12062367}" srcOrd="1" destOrd="0" presId="urn:microsoft.com/office/officeart/2005/8/layout/orgChart1"/>
    <dgm:cxn modelId="{C71D05FF-9DF3-4B44-BD4E-DF5CA326E469}" type="presParOf" srcId="{FB147169-26E3-4AC1-995B-0C4E12062367}" destId="{591775BC-8483-4DC2-9EB4-13B1DFA52E95}" srcOrd="0" destOrd="0" presId="urn:microsoft.com/office/officeart/2005/8/layout/orgChart1"/>
    <dgm:cxn modelId="{D48902DA-F9BB-45DE-A8DA-A62D7BAF0099}" type="presParOf" srcId="{591775BC-8483-4DC2-9EB4-13B1DFA52E95}" destId="{80A9D960-1C4E-46A0-AB94-D28106437974}" srcOrd="0" destOrd="0" presId="urn:microsoft.com/office/officeart/2005/8/layout/orgChart1"/>
    <dgm:cxn modelId="{752680A0-44D4-4252-8BEF-05BC3E5C551E}" type="presParOf" srcId="{591775BC-8483-4DC2-9EB4-13B1DFA52E95}" destId="{88E0BFDA-19FE-422A-8EFF-AC6341DDF99E}" srcOrd="1" destOrd="0" presId="urn:microsoft.com/office/officeart/2005/8/layout/orgChart1"/>
    <dgm:cxn modelId="{DE145A03-E58B-4A18-8640-458B1BF464CB}" type="presParOf" srcId="{FB147169-26E3-4AC1-995B-0C4E12062367}" destId="{98454E7E-9566-482E-B76F-595494FD025A}" srcOrd="1" destOrd="0" presId="urn:microsoft.com/office/officeart/2005/8/layout/orgChart1"/>
    <dgm:cxn modelId="{E8679912-DDA2-41B3-B78C-DC63BA6541F2}" type="presParOf" srcId="{FB147169-26E3-4AC1-995B-0C4E12062367}" destId="{3AFF1FA6-63F7-4900-93F6-B24F062B1508}" srcOrd="2" destOrd="0" presId="urn:microsoft.com/office/officeart/2005/8/layout/orgChart1"/>
    <dgm:cxn modelId="{3F99C703-07E0-4B22-A72E-27054B7A1173}" type="presParOf" srcId="{9B340408-B471-4927-A5E4-5B180059400A}" destId="{5CA484D0-4446-4339-9900-AEEB0C9BD52C}" srcOrd="2" destOrd="0" presId="urn:microsoft.com/office/officeart/2005/8/layout/orgChart1"/>
    <dgm:cxn modelId="{8B5A10B1-9A39-49DC-823F-9D203059CC5B}" type="presParOf" srcId="{4DDE661E-8669-4FC6-B481-D2CBF306F927}" destId="{302AC7F0-703A-4C86-993B-0E4E9C3CF037}" srcOrd="6" destOrd="0" presId="urn:microsoft.com/office/officeart/2005/8/layout/orgChart1"/>
    <dgm:cxn modelId="{9C7A8234-D8FE-4837-A241-33413CE1CC2D}" type="presParOf" srcId="{4DDE661E-8669-4FC6-B481-D2CBF306F927}" destId="{6546BBA6-9E26-4DBA-9908-27F90B7D673E}" srcOrd="7" destOrd="0" presId="urn:microsoft.com/office/officeart/2005/8/layout/orgChart1"/>
    <dgm:cxn modelId="{A1EE97D4-ACE4-4EE8-BD4F-52AC2E135841}" type="presParOf" srcId="{6546BBA6-9E26-4DBA-9908-27F90B7D673E}" destId="{E444401B-6F9E-4617-B6CC-B24A80EB5DCB}" srcOrd="0" destOrd="0" presId="urn:microsoft.com/office/officeart/2005/8/layout/orgChart1"/>
    <dgm:cxn modelId="{C88AE258-7DE9-4A40-A28F-10BFFA5F10EE}" type="presParOf" srcId="{E444401B-6F9E-4617-B6CC-B24A80EB5DCB}" destId="{C5C368FC-2CB4-4CDA-8B4D-D1677F3E388B}" srcOrd="0" destOrd="0" presId="urn:microsoft.com/office/officeart/2005/8/layout/orgChart1"/>
    <dgm:cxn modelId="{6C3B79E0-268D-411D-BB2F-F75EDB3748AE}" type="presParOf" srcId="{E444401B-6F9E-4617-B6CC-B24A80EB5DCB}" destId="{6A5CFFD3-52DB-40F6-9CDD-AC29BE9722CE}" srcOrd="1" destOrd="0" presId="urn:microsoft.com/office/officeart/2005/8/layout/orgChart1"/>
    <dgm:cxn modelId="{F0F4030C-F449-4916-80AA-34E739038368}" type="presParOf" srcId="{6546BBA6-9E26-4DBA-9908-27F90B7D673E}" destId="{068BFF8D-C8C5-466A-9F67-C8D4C34BE1F3}" srcOrd="1" destOrd="0" presId="urn:microsoft.com/office/officeart/2005/8/layout/orgChart1"/>
    <dgm:cxn modelId="{0FCECACE-779D-430E-8278-B38363E4427C}" type="presParOf" srcId="{068BFF8D-C8C5-466A-9F67-C8D4C34BE1F3}" destId="{869A9BE7-5953-488C-BF14-35BCD47BFD7A}" srcOrd="0" destOrd="0" presId="urn:microsoft.com/office/officeart/2005/8/layout/orgChart1"/>
    <dgm:cxn modelId="{3145DD9D-C2AF-4A23-A4B0-70E0DC744818}" type="presParOf" srcId="{068BFF8D-C8C5-466A-9F67-C8D4C34BE1F3}" destId="{CE0B7CCA-B54E-4167-9C1B-98E94AA7ECF9}" srcOrd="1" destOrd="0" presId="urn:microsoft.com/office/officeart/2005/8/layout/orgChart1"/>
    <dgm:cxn modelId="{C7ADCB1D-1EB7-4A30-AE3E-9FA8434CE824}" type="presParOf" srcId="{CE0B7CCA-B54E-4167-9C1B-98E94AA7ECF9}" destId="{77473991-0FA8-4B5D-A81E-F6B37DA30288}" srcOrd="0" destOrd="0" presId="urn:microsoft.com/office/officeart/2005/8/layout/orgChart1"/>
    <dgm:cxn modelId="{FB693CD2-06DA-4C07-864C-684110DC135C}" type="presParOf" srcId="{77473991-0FA8-4B5D-A81E-F6B37DA30288}" destId="{A859AC41-9B52-4155-B387-6CDE3F74B4EA}" srcOrd="0" destOrd="0" presId="urn:microsoft.com/office/officeart/2005/8/layout/orgChart1"/>
    <dgm:cxn modelId="{7B57ABEE-8113-480E-92E4-EAC4E4C4D04D}" type="presParOf" srcId="{77473991-0FA8-4B5D-A81E-F6B37DA30288}" destId="{3CA1FD06-7270-4077-BDDF-55D5B8D7F206}" srcOrd="1" destOrd="0" presId="urn:microsoft.com/office/officeart/2005/8/layout/orgChart1"/>
    <dgm:cxn modelId="{3E834AD5-3B10-4CF3-83C8-045E8939BCF0}" type="presParOf" srcId="{CE0B7CCA-B54E-4167-9C1B-98E94AA7ECF9}" destId="{7D1399CF-8381-48FD-B533-10A6D2F3384D}" srcOrd="1" destOrd="0" presId="urn:microsoft.com/office/officeart/2005/8/layout/orgChart1"/>
    <dgm:cxn modelId="{F4F019A3-9457-4FA5-899C-56176A34E943}" type="presParOf" srcId="{CE0B7CCA-B54E-4167-9C1B-98E94AA7ECF9}" destId="{957EE0E0-A968-4ABB-8FFC-E6BF51D02FAA}" srcOrd="2" destOrd="0" presId="urn:microsoft.com/office/officeart/2005/8/layout/orgChart1"/>
    <dgm:cxn modelId="{D909BE95-467D-4133-9DE8-6963444E407C}" type="presParOf" srcId="{6546BBA6-9E26-4DBA-9908-27F90B7D673E}" destId="{3865D01C-6C9F-41E3-9136-E6E923AAF71F}" srcOrd="2" destOrd="0" presId="urn:microsoft.com/office/officeart/2005/8/layout/orgChart1"/>
    <dgm:cxn modelId="{2DFE3A5D-7CF1-4979-8EDA-DDC497EDDA7B}" type="presParOf" srcId="{4DDE661E-8669-4FC6-B481-D2CBF306F927}" destId="{909BF864-3F13-4361-A339-FC9CBB180FEF}" srcOrd="8" destOrd="0" presId="urn:microsoft.com/office/officeart/2005/8/layout/orgChart1"/>
    <dgm:cxn modelId="{1E1D467A-3AFD-41BD-A64A-3FDDE46423F2}" type="presParOf" srcId="{4DDE661E-8669-4FC6-B481-D2CBF306F927}" destId="{4D6F1175-66C0-4B86-AB22-1E399A874F5E}" srcOrd="9" destOrd="0" presId="urn:microsoft.com/office/officeart/2005/8/layout/orgChart1"/>
    <dgm:cxn modelId="{160C5A66-A1F2-4B21-8F6F-01E46C719527}" type="presParOf" srcId="{4D6F1175-66C0-4B86-AB22-1E399A874F5E}" destId="{10080F7C-C6B8-4D1F-B95C-52B6931F7E68}" srcOrd="0" destOrd="0" presId="urn:microsoft.com/office/officeart/2005/8/layout/orgChart1"/>
    <dgm:cxn modelId="{AE2FDEA0-A730-46F6-B34B-EC2CC7B5978F}" type="presParOf" srcId="{10080F7C-C6B8-4D1F-B95C-52B6931F7E68}" destId="{0634C411-B674-4CB6-988A-8992262C01B8}" srcOrd="0" destOrd="0" presId="urn:microsoft.com/office/officeart/2005/8/layout/orgChart1"/>
    <dgm:cxn modelId="{DC852484-9070-49E7-9247-275403AF46A2}" type="presParOf" srcId="{10080F7C-C6B8-4D1F-B95C-52B6931F7E68}" destId="{AE1B93D8-B8B9-4F57-9226-B42041556B1F}" srcOrd="1" destOrd="0" presId="urn:microsoft.com/office/officeart/2005/8/layout/orgChart1"/>
    <dgm:cxn modelId="{1532082A-52E6-48AC-9239-2560B8305A7A}" type="presParOf" srcId="{4D6F1175-66C0-4B86-AB22-1E399A874F5E}" destId="{D18F450E-6426-417E-B72A-864E5D5E3848}" srcOrd="1" destOrd="0" presId="urn:microsoft.com/office/officeart/2005/8/layout/orgChart1"/>
    <dgm:cxn modelId="{1D37FD72-FAD3-4251-834B-200146DAFA9A}" type="presParOf" srcId="{D18F450E-6426-417E-B72A-864E5D5E3848}" destId="{3C30382E-74A5-413E-A596-9115EFFF37EB}" srcOrd="0" destOrd="0" presId="urn:microsoft.com/office/officeart/2005/8/layout/orgChart1"/>
    <dgm:cxn modelId="{EB034D25-6825-48A1-9A07-7939E3296CDD}" type="presParOf" srcId="{D18F450E-6426-417E-B72A-864E5D5E3848}" destId="{0D0F6BB0-21E0-49F1-A12A-3C3BA77D3BC4}" srcOrd="1" destOrd="0" presId="urn:microsoft.com/office/officeart/2005/8/layout/orgChart1"/>
    <dgm:cxn modelId="{7423057E-CF44-4580-8755-FDD292876DB4}" type="presParOf" srcId="{0D0F6BB0-21E0-49F1-A12A-3C3BA77D3BC4}" destId="{1A10010B-958B-4482-8004-6F395C6F79D5}" srcOrd="0" destOrd="0" presId="urn:microsoft.com/office/officeart/2005/8/layout/orgChart1"/>
    <dgm:cxn modelId="{5D34A88D-1F88-4941-9F27-AF108B2E91E0}" type="presParOf" srcId="{1A10010B-958B-4482-8004-6F395C6F79D5}" destId="{E9AA7ECB-50D0-49E4-8F06-FD8260A2821E}" srcOrd="0" destOrd="0" presId="urn:microsoft.com/office/officeart/2005/8/layout/orgChart1"/>
    <dgm:cxn modelId="{7C8D40B6-DDCA-4952-BD32-09E2CE42B88B}" type="presParOf" srcId="{1A10010B-958B-4482-8004-6F395C6F79D5}" destId="{1425EB3E-8C35-416C-A2ED-D9865DA343CF}" srcOrd="1" destOrd="0" presId="urn:microsoft.com/office/officeart/2005/8/layout/orgChart1"/>
    <dgm:cxn modelId="{FF36B56A-1D15-418C-A380-8DC5428B6307}" type="presParOf" srcId="{0D0F6BB0-21E0-49F1-A12A-3C3BA77D3BC4}" destId="{6BC9F4B5-5898-4915-8BA4-071B5BA1CEE1}" srcOrd="1" destOrd="0" presId="urn:microsoft.com/office/officeart/2005/8/layout/orgChart1"/>
    <dgm:cxn modelId="{E11D05A7-17FE-4B2B-AEF7-0E0D1E208630}" type="presParOf" srcId="{0D0F6BB0-21E0-49F1-A12A-3C3BA77D3BC4}" destId="{0F3100C9-F8FE-435F-B772-16D8B6D2ABA4}" srcOrd="2" destOrd="0" presId="urn:microsoft.com/office/officeart/2005/8/layout/orgChart1"/>
    <dgm:cxn modelId="{CDCFE71F-9BB5-40BE-9CA4-19CB448183DA}" type="presParOf" srcId="{4D6F1175-66C0-4B86-AB22-1E399A874F5E}" destId="{FC302CF3-3DCF-42B4-BF8F-BF7F494111EF}" srcOrd="2" destOrd="0" presId="urn:microsoft.com/office/officeart/2005/8/layout/orgChart1"/>
    <dgm:cxn modelId="{6DFC2F63-7302-489A-9209-8C8D9FA9E722}" type="presParOf" srcId="{4DDE661E-8669-4FC6-B481-D2CBF306F927}" destId="{DECFD114-5DBD-4074-BC59-C641CA830EBC}" srcOrd="10" destOrd="0" presId="urn:microsoft.com/office/officeart/2005/8/layout/orgChart1"/>
    <dgm:cxn modelId="{16AC82CC-A304-4298-A07A-AB34CFE8F679}" type="presParOf" srcId="{4DDE661E-8669-4FC6-B481-D2CBF306F927}" destId="{762EC9FE-E8D6-4FB3-B3AA-AC957BBA49F8}" srcOrd="11" destOrd="0" presId="urn:microsoft.com/office/officeart/2005/8/layout/orgChart1"/>
    <dgm:cxn modelId="{134B2C86-4F28-46D7-83D6-83609D0045F9}" type="presParOf" srcId="{762EC9FE-E8D6-4FB3-B3AA-AC957BBA49F8}" destId="{1B66FBC8-6256-47E0-8307-33EBA69E7C4B}" srcOrd="0" destOrd="0" presId="urn:microsoft.com/office/officeart/2005/8/layout/orgChart1"/>
    <dgm:cxn modelId="{0D240126-4E71-425B-80D3-254BD3F08B33}" type="presParOf" srcId="{1B66FBC8-6256-47E0-8307-33EBA69E7C4B}" destId="{007E07A5-E180-4BC0-9AB5-AB39A78D64D1}" srcOrd="0" destOrd="0" presId="urn:microsoft.com/office/officeart/2005/8/layout/orgChart1"/>
    <dgm:cxn modelId="{881C613D-847E-4116-A564-4C7F5B6801F8}" type="presParOf" srcId="{1B66FBC8-6256-47E0-8307-33EBA69E7C4B}" destId="{9605F29D-83F6-42EA-A886-F32EC95CD7B5}" srcOrd="1" destOrd="0" presId="urn:microsoft.com/office/officeart/2005/8/layout/orgChart1"/>
    <dgm:cxn modelId="{88F65096-284F-458D-A615-3F21A14F654B}" type="presParOf" srcId="{762EC9FE-E8D6-4FB3-B3AA-AC957BBA49F8}" destId="{B47D2C1F-C302-47B5-A9D0-F2636F8C3F83}" srcOrd="1" destOrd="0" presId="urn:microsoft.com/office/officeart/2005/8/layout/orgChart1"/>
    <dgm:cxn modelId="{6BAF040F-CB30-4E9F-8B67-7AEFE1C63FBD}" type="presParOf" srcId="{B47D2C1F-C302-47B5-A9D0-F2636F8C3F83}" destId="{DAD7309C-9461-48CE-89B5-8694F3E154E7}" srcOrd="0" destOrd="0" presId="urn:microsoft.com/office/officeart/2005/8/layout/orgChart1"/>
    <dgm:cxn modelId="{4B3D4659-77C9-4FDA-B535-EE91572FFA40}" type="presParOf" srcId="{B47D2C1F-C302-47B5-A9D0-F2636F8C3F83}" destId="{520FCC0E-1BF1-439E-B1BC-99AF14972462}" srcOrd="1" destOrd="0" presId="urn:microsoft.com/office/officeart/2005/8/layout/orgChart1"/>
    <dgm:cxn modelId="{B218082A-9DA0-4D19-9D4C-1ED2D7620DF5}" type="presParOf" srcId="{520FCC0E-1BF1-439E-B1BC-99AF14972462}" destId="{9A858EFA-19D5-4FA3-BA10-7D115C42F47D}" srcOrd="0" destOrd="0" presId="urn:microsoft.com/office/officeart/2005/8/layout/orgChart1"/>
    <dgm:cxn modelId="{E2B952D7-711D-46CB-B9F9-8DD17C25B430}" type="presParOf" srcId="{9A858EFA-19D5-4FA3-BA10-7D115C42F47D}" destId="{E14C5279-FC98-4F01-8D28-90B7994BD739}" srcOrd="0" destOrd="0" presId="urn:microsoft.com/office/officeart/2005/8/layout/orgChart1"/>
    <dgm:cxn modelId="{C8169620-88EA-41D7-B3AA-3A8CB16F7C04}" type="presParOf" srcId="{9A858EFA-19D5-4FA3-BA10-7D115C42F47D}" destId="{6A5E578B-1C75-4BD7-9564-43D32377DFBA}" srcOrd="1" destOrd="0" presId="urn:microsoft.com/office/officeart/2005/8/layout/orgChart1"/>
    <dgm:cxn modelId="{A9BE8B77-55E3-4C9C-BD69-9A59159D7A54}" type="presParOf" srcId="{520FCC0E-1BF1-439E-B1BC-99AF14972462}" destId="{D8F97F1A-857F-4560-8119-1F965EC2AEA0}" srcOrd="1" destOrd="0" presId="urn:microsoft.com/office/officeart/2005/8/layout/orgChart1"/>
    <dgm:cxn modelId="{D6F9CA1F-65A7-4169-99C1-6E7BE3185235}" type="presParOf" srcId="{520FCC0E-1BF1-439E-B1BC-99AF14972462}" destId="{C946EEF2-8094-4505-AB7F-D7EA18B9AF62}" srcOrd="2" destOrd="0" presId="urn:microsoft.com/office/officeart/2005/8/layout/orgChart1"/>
    <dgm:cxn modelId="{1DB07227-FA10-4389-AEC0-D467F0197E6A}" type="presParOf" srcId="{B47D2C1F-C302-47B5-A9D0-F2636F8C3F83}" destId="{275E7ECF-2974-4C99-9C9D-23FB6A139BB9}" srcOrd="2" destOrd="0" presId="urn:microsoft.com/office/officeart/2005/8/layout/orgChart1"/>
    <dgm:cxn modelId="{2A0D4536-86B9-4150-B4F7-11DDE9299DCC}" type="presParOf" srcId="{B47D2C1F-C302-47B5-A9D0-F2636F8C3F83}" destId="{49476BBC-4365-45E8-9188-C5A923A546E1}" srcOrd="3" destOrd="0" presId="urn:microsoft.com/office/officeart/2005/8/layout/orgChart1"/>
    <dgm:cxn modelId="{4246089F-42B6-4E8C-95CE-04393B97306C}" type="presParOf" srcId="{49476BBC-4365-45E8-9188-C5A923A546E1}" destId="{9684C16C-466C-40EE-872E-5DF1C29C473C}" srcOrd="0" destOrd="0" presId="urn:microsoft.com/office/officeart/2005/8/layout/orgChart1"/>
    <dgm:cxn modelId="{D30A0A42-F6DD-487E-8FAB-8BC4D3FD5C93}" type="presParOf" srcId="{9684C16C-466C-40EE-872E-5DF1C29C473C}" destId="{16E6C777-8D0D-48C9-9A26-3C995C07D26A}" srcOrd="0" destOrd="0" presId="urn:microsoft.com/office/officeart/2005/8/layout/orgChart1"/>
    <dgm:cxn modelId="{5E223EEB-2AD6-4161-952A-C95E2F54F9A0}" type="presParOf" srcId="{9684C16C-466C-40EE-872E-5DF1C29C473C}" destId="{EA933798-21BC-4E14-BB9A-1583C6EC8FEA}" srcOrd="1" destOrd="0" presId="urn:microsoft.com/office/officeart/2005/8/layout/orgChart1"/>
    <dgm:cxn modelId="{18ED38D5-3F9B-447A-9A41-2A3C044BE345}" type="presParOf" srcId="{49476BBC-4365-45E8-9188-C5A923A546E1}" destId="{A634F1F0-781F-4219-BDD2-4776DB473399}" srcOrd="1" destOrd="0" presId="urn:microsoft.com/office/officeart/2005/8/layout/orgChart1"/>
    <dgm:cxn modelId="{234C989D-11C3-49B5-B5B4-5FBCD9A0B574}" type="presParOf" srcId="{49476BBC-4365-45E8-9188-C5A923A546E1}" destId="{B0C2685C-11F0-4821-BBA4-AB3B23A48804}" srcOrd="2" destOrd="0" presId="urn:microsoft.com/office/officeart/2005/8/layout/orgChart1"/>
    <dgm:cxn modelId="{B97ED077-D22A-47AD-80C3-D5CB19C2315E}" type="presParOf" srcId="{762EC9FE-E8D6-4FB3-B3AA-AC957BBA49F8}" destId="{7860F853-5768-41B2-9950-3E3F50889505}" srcOrd="2" destOrd="0" presId="urn:microsoft.com/office/officeart/2005/8/layout/orgChart1"/>
    <dgm:cxn modelId="{B28E41DD-FCD7-4FAE-8199-4256D7EC6FB6}" type="presParOf" srcId="{A7E27F89-52E8-42D0-BCCC-46B8807CA51A}" destId="{A2B23D61-08F1-4838-9E6A-55F26D47BD0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B067E3-BE6C-4783-99AA-1433E145D96F}" type="doc">
      <dgm:prSet loTypeId="urn:microsoft.com/office/officeart/2005/8/layout/balance1" loCatId="relationship" qsTypeId="urn:microsoft.com/office/officeart/2005/8/quickstyle/3d3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6A38A4FC-3B8D-4903-BCA5-3A04BA015674}">
      <dgm:prSet phldrT="[Текст]" custT="1"/>
      <dgm:spPr>
        <a:solidFill>
          <a:srgbClr val="C00000"/>
        </a:solidFill>
      </dgm:spPr>
      <dgm:t>
        <a:bodyPr/>
        <a:lstStyle/>
        <a:p>
          <a:pPr algn="ctr"/>
          <a:r>
            <a:rPr lang="ru-RU" sz="2000" b="1" kern="1200" dirty="0" smtClean="0">
              <a:latin typeface="Century Gothic" panose="020B0502020202020204" pitchFamily="34" charset="0"/>
              <a:ea typeface="+mj-ea"/>
              <a:cs typeface="+mj-cs"/>
            </a:rPr>
            <a:t>Школа молодого педагога</a:t>
          </a:r>
          <a:endParaRPr lang="ru-RU" sz="2000" b="1" kern="1200" dirty="0">
            <a:latin typeface="Century Gothic" panose="020B0502020202020204" pitchFamily="34" charset="0"/>
            <a:ea typeface="+mj-ea"/>
            <a:cs typeface="+mj-cs"/>
          </a:endParaRPr>
        </a:p>
      </dgm:t>
    </dgm:pt>
    <dgm:pt modelId="{F9E848C3-5501-4488-B0EE-32667074E6B8}" type="parTrans" cxnId="{101046C7-A634-47E1-BD2C-7E702A5E2333}">
      <dgm:prSet/>
      <dgm:spPr/>
      <dgm:t>
        <a:bodyPr/>
        <a:lstStyle/>
        <a:p>
          <a:endParaRPr lang="ru-RU"/>
        </a:p>
      </dgm:t>
    </dgm:pt>
    <dgm:pt modelId="{EC549122-54F0-4A25-B587-EAB65FA589B1}" type="sibTrans" cxnId="{101046C7-A634-47E1-BD2C-7E702A5E2333}">
      <dgm:prSet/>
      <dgm:spPr/>
      <dgm:t>
        <a:bodyPr/>
        <a:lstStyle/>
        <a:p>
          <a:endParaRPr lang="ru-RU"/>
        </a:p>
      </dgm:t>
    </dgm:pt>
    <dgm:pt modelId="{1AAD50F6-7E35-4EF7-96F8-F3142533CF11}">
      <dgm:prSet phldrT="[Текст]" custT="1"/>
      <dgm:spPr/>
      <dgm:t>
        <a:bodyPr/>
        <a:lstStyle/>
        <a:p>
          <a:pPr algn="ctr"/>
          <a:r>
            <a:rPr lang="ru-RU" sz="2000" b="1" kern="1200" dirty="0" smtClean="0">
              <a:solidFill>
                <a:schemeClr val="tx1"/>
              </a:solidFill>
              <a:latin typeface="Century Gothic" panose="020B0502020202020204" pitchFamily="34" charset="0"/>
              <a:ea typeface="+mj-ea"/>
              <a:cs typeface="+mj-cs"/>
            </a:rPr>
            <a:t>Методические объединения</a:t>
          </a:r>
          <a:endParaRPr lang="ru-RU" sz="2000" b="1" kern="1200" dirty="0">
            <a:solidFill>
              <a:schemeClr val="tx1"/>
            </a:solidFill>
            <a:latin typeface="Century Gothic" panose="020B0502020202020204" pitchFamily="34" charset="0"/>
            <a:ea typeface="+mj-ea"/>
            <a:cs typeface="+mj-cs"/>
          </a:endParaRPr>
        </a:p>
      </dgm:t>
    </dgm:pt>
    <dgm:pt modelId="{F84860BB-FA8C-4D7B-A8FA-2C59DE6CE1D8}" type="parTrans" cxnId="{D2AB8C1C-6522-4FA6-9411-C9EEEB5BA1C9}">
      <dgm:prSet/>
      <dgm:spPr/>
      <dgm:t>
        <a:bodyPr/>
        <a:lstStyle/>
        <a:p>
          <a:endParaRPr lang="ru-RU"/>
        </a:p>
      </dgm:t>
    </dgm:pt>
    <dgm:pt modelId="{56F3D346-4EC7-4C71-8813-7E43486EA99C}" type="sibTrans" cxnId="{D2AB8C1C-6522-4FA6-9411-C9EEEB5BA1C9}">
      <dgm:prSet/>
      <dgm:spPr/>
      <dgm:t>
        <a:bodyPr/>
        <a:lstStyle/>
        <a:p>
          <a:endParaRPr lang="ru-RU"/>
        </a:p>
      </dgm:t>
    </dgm:pt>
    <dgm:pt modelId="{4E01DEB2-A064-41A6-97C3-E6C3F0BBFED2}">
      <dgm:prSet phldrT="[Текст]" custT="1"/>
      <dgm:spPr/>
      <dgm:t>
        <a:bodyPr/>
        <a:lstStyle/>
        <a:p>
          <a:pPr algn="l" defTabSz="533400" rtl="0" eaLnBrk="0" fontAlgn="base" hangingPunct="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1400" b="1" kern="1200" dirty="0" smtClean="0">
              <a:latin typeface="Century Gothic" panose="020B0502020202020204" pitchFamily="34" charset="0"/>
              <a:ea typeface="+mj-ea"/>
              <a:cs typeface="+mj-cs"/>
            </a:rPr>
            <a:t>Общеобразовательные организации</a:t>
          </a:r>
          <a:endParaRPr lang="ru-RU" sz="1400" b="1" kern="1200" dirty="0">
            <a:latin typeface="Century Gothic" panose="020B0502020202020204" pitchFamily="34" charset="0"/>
            <a:ea typeface="+mj-ea"/>
            <a:cs typeface="+mj-cs"/>
          </a:endParaRPr>
        </a:p>
      </dgm:t>
    </dgm:pt>
    <dgm:pt modelId="{B29BA5E3-9C49-409C-A9C6-DD470B13F5D7}" type="parTrans" cxnId="{9ED7BD38-FC7D-4500-9AEF-C470F1246D0F}">
      <dgm:prSet/>
      <dgm:spPr/>
      <dgm:t>
        <a:bodyPr/>
        <a:lstStyle/>
        <a:p>
          <a:endParaRPr lang="ru-RU"/>
        </a:p>
      </dgm:t>
    </dgm:pt>
    <dgm:pt modelId="{6DD59176-4F01-4D8D-BE4C-37FA71452AA7}" type="sibTrans" cxnId="{9ED7BD38-FC7D-4500-9AEF-C470F1246D0F}">
      <dgm:prSet/>
      <dgm:spPr/>
      <dgm:t>
        <a:bodyPr/>
        <a:lstStyle/>
        <a:p>
          <a:endParaRPr lang="ru-RU"/>
        </a:p>
      </dgm:t>
    </dgm:pt>
    <dgm:pt modelId="{4296ECDC-293A-468C-ADE2-236CB2E93C75}">
      <dgm:prSet phldrT="[Текст]" custT="1"/>
      <dgm:spPr/>
      <dgm:t>
        <a:bodyPr/>
        <a:lstStyle/>
        <a:p>
          <a:r>
            <a:rPr lang="ru-RU" sz="2000" b="1" kern="1200" dirty="0" smtClean="0">
              <a:solidFill>
                <a:schemeClr val="tx1"/>
              </a:solidFill>
              <a:latin typeface="Century Gothic" panose="020B0502020202020204" pitchFamily="34" charset="0"/>
              <a:ea typeface="+mj-ea"/>
              <a:cs typeface="+mj-cs"/>
            </a:rPr>
            <a:t>Профессиональные программы</a:t>
          </a:r>
        </a:p>
      </dgm:t>
    </dgm:pt>
    <dgm:pt modelId="{F96B8D3C-A4ED-43B3-AE93-B6BD4A8B585F}" type="parTrans" cxnId="{90481A17-B7D8-4583-9438-52926FF7FBFA}">
      <dgm:prSet/>
      <dgm:spPr/>
      <dgm:t>
        <a:bodyPr/>
        <a:lstStyle/>
        <a:p>
          <a:endParaRPr lang="ru-RU"/>
        </a:p>
      </dgm:t>
    </dgm:pt>
    <dgm:pt modelId="{4967C93C-589E-4758-8ADF-D2CCD3726E59}" type="sibTrans" cxnId="{90481A17-B7D8-4583-9438-52926FF7FBFA}">
      <dgm:prSet/>
      <dgm:spPr/>
      <dgm:t>
        <a:bodyPr/>
        <a:lstStyle/>
        <a:p>
          <a:endParaRPr lang="ru-RU"/>
        </a:p>
      </dgm:t>
    </dgm:pt>
    <dgm:pt modelId="{7E0518DA-2366-4384-A983-1D71B946310B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sz="2000" b="1" kern="1200" dirty="0" smtClean="0">
              <a:latin typeface="Century Gothic" panose="020B0502020202020204" pitchFamily="34" charset="0"/>
              <a:ea typeface="+mj-ea"/>
              <a:cs typeface="+mj-cs"/>
            </a:rPr>
            <a:t>Конкурсы</a:t>
          </a:r>
          <a:endParaRPr lang="ru-RU" sz="2000" b="1" kern="1200" dirty="0">
            <a:latin typeface="Century Gothic" panose="020B0502020202020204" pitchFamily="34" charset="0"/>
            <a:ea typeface="+mj-ea"/>
            <a:cs typeface="+mj-cs"/>
          </a:endParaRPr>
        </a:p>
      </dgm:t>
    </dgm:pt>
    <dgm:pt modelId="{F3047EDC-6F40-4E93-BB48-C9B83D77DAFE}" type="parTrans" cxnId="{D04612D6-FB26-4036-80BD-55D78694B6B0}">
      <dgm:prSet/>
      <dgm:spPr/>
      <dgm:t>
        <a:bodyPr/>
        <a:lstStyle/>
        <a:p>
          <a:endParaRPr lang="ru-RU"/>
        </a:p>
      </dgm:t>
    </dgm:pt>
    <dgm:pt modelId="{8132F557-C5B0-4628-A0CC-A43344271721}" type="sibTrans" cxnId="{D04612D6-FB26-4036-80BD-55D78694B6B0}">
      <dgm:prSet/>
      <dgm:spPr/>
      <dgm:t>
        <a:bodyPr/>
        <a:lstStyle/>
        <a:p>
          <a:endParaRPr lang="ru-RU"/>
        </a:p>
      </dgm:t>
    </dgm:pt>
    <dgm:pt modelId="{106274A5-085A-451E-B30D-3279E2A7E5C2}">
      <dgm:prSet phldrT="[Текст]" custT="1"/>
      <dgm:spPr>
        <a:solidFill>
          <a:srgbClr val="006600"/>
        </a:solidFill>
      </dgm:spPr>
      <dgm:t>
        <a:bodyPr/>
        <a:lstStyle/>
        <a:p>
          <a:pPr algn="ctr"/>
          <a:r>
            <a:rPr lang="ru-RU" sz="2000" b="1" kern="1200" dirty="0" smtClean="0">
              <a:latin typeface="Century Gothic" panose="020B0502020202020204" pitchFamily="34" charset="0"/>
              <a:ea typeface="+mj-ea"/>
              <a:cs typeface="+mj-cs"/>
            </a:rPr>
            <a:t>Семинары</a:t>
          </a:r>
          <a:endParaRPr lang="ru-RU" sz="2000" b="1" kern="1200" dirty="0">
            <a:latin typeface="Century Gothic" panose="020B0502020202020204" pitchFamily="34" charset="0"/>
            <a:ea typeface="+mj-ea"/>
            <a:cs typeface="+mj-cs"/>
          </a:endParaRPr>
        </a:p>
      </dgm:t>
    </dgm:pt>
    <dgm:pt modelId="{0E3EAAA8-801A-4915-A757-F25842DF31A6}" type="parTrans" cxnId="{E47BB596-D226-49AA-8900-65BD956CD9BD}">
      <dgm:prSet/>
      <dgm:spPr/>
      <dgm:t>
        <a:bodyPr/>
        <a:lstStyle/>
        <a:p>
          <a:endParaRPr lang="ru-RU"/>
        </a:p>
      </dgm:t>
    </dgm:pt>
    <dgm:pt modelId="{D3D4DBCD-1011-4105-971B-494B267B5ADA}" type="sibTrans" cxnId="{E47BB596-D226-49AA-8900-65BD956CD9BD}">
      <dgm:prSet/>
      <dgm:spPr/>
      <dgm:t>
        <a:bodyPr/>
        <a:lstStyle/>
        <a:p>
          <a:endParaRPr lang="ru-RU"/>
        </a:p>
      </dgm:t>
    </dgm:pt>
    <dgm:pt modelId="{1A15DA84-1034-43DE-95C6-72B6EF10348B}">
      <dgm:prSet phldrT="[Текст]" custLinFactX="16715" custLinFactNeighborX="100000" custLinFactNeighborY="0"/>
      <dgm:spPr/>
      <dgm:t>
        <a:bodyPr/>
        <a:lstStyle/>
        <a:p>
          <a:endParaRPr lang="ru-RU"/>
        </a:p>
      </dgm:t>
    </dgm:pt>
    <dgm:pt modelId="{825FBBDA-5C69-4383-985E-559D79753276}" type="parTrans" cxnId="{A131E44F-E165-401B-9EAC-871D4C0FBC27}">
      <dgm:prSet/>
      <dgm:spPr/>
      <dgm:t>
        <a:bodyPr/>
        <a:lstStyle/>
        <a:p>
          <a:endParaRPr lang="ru-RU"/>
        </a:p>
      </dgm:t>
    </dgm:pt>
    <dgm:pt modelId="{D4252F55-2DDE-4C93-88F6-B063E84B1529}" type="sibTrans" cxnId="{A131E44F-E165-401B-9EAC-871D4C0FBC27}">
      <dgm:prSet/>
      <dgm:spPr/>
      <dgm:t>
        <a:bodyPr/>
        <a:lstStyle/>
        <a:p>
          <a:endParaRPr lang="ru-RU"/>
        </a:p>
      </dgm:t>
    </dgm:pt>
    <dgm:pt modelId="{94802629-B709-4997-8C65-141AF4D8E8D4}">
      <dgm:prSet phldrT="[Текст]"/>
      <dgm:spPr/>
      <dgm:t>
        <a:bodyPr/>
        <a:lstStyle/>
        <a:p>
          <a:endParaRPr lang="ru-RU" dirty="0"/>
        </a:p>
      </dgm:t>
    </dgm:pt>
    <dgm:pt modelId="{C188AB69-4AB1-415A-ABC9-A567BA4307DA}" type="parTrans" cxnId="{5EAE6F5A-93E2-44BB-9627-3A11DB055EA9}">
      <dgm:prSet/>
      <dgm:spPr/>
      <dgm:t>
        <a:bodyPr/>
        <a:lstStyle/>
        <a:p>
          <a:endParaRPr lang="ru-RU"/>
        </a:p>
      </dgm:t>
    </dgm:pt>
    <dgm:pt modelId="{85E7584C-A4C4-4D97-9551-49C04A549665}" type="sibTrans" cxnId="{5EAE6F5A-93E2-44BB-9627-3A11DB055EA9}">
      <dgm:prSet/>
      <dgm:spPr/>
      <dgm:t>
        <a:bodyPr/>
        <a:lstStyle/>
        <a:p>
          <a:endParaRPr lang="ru-RU"/>
        </a:p>
      </dgm:t>
    </dgm:pt>
    <dgm:pt modelId="{67AF2B65-CAEA-4811-A89E-F1975A8C03E3}">
      <dgm:prSet custT="1"/>
      <dgm:spPr>
        <a:solidFill>
          <a:schemeClr val="tx2"/>
        </a:solidFill>
      </dgm:spPr>
      <dgm:t>
        <a:bodyPr/>
        <a:lstStyle/>
        <a:p>
          <a:pPr algn="ctr"/>
          <a:r>
            <a:rPr lang="ru-RU" sz="2000" b="1" kern="1200" dirty="0" smtClean="0">
              <a:latin typeface="Century Gothic" panose="020B0502020202020204" pitchFamily="34" charset="0"/>
              <a:ea typeface="+mj-ea"/>
              <a:cs typeface="+mj-cs"/>
            </a:rPr>
            <a:t>Цикл </a:t>
          </a:r>
          <a:r>
            <a:rPr lang="ru-RU" sz="2000" b="1" kern="1200" dirty="0" err="1" smtClean="0">
              <a:latin typeface="Century Gothic" panose="020B0502020202020204" pitchFamily="34" charset="0"/>
              <a:ea typeface="+mj-ea"/>
              <a:cs typeface="+mj-cs"/>
            </a:rPr>
            <a:t>вебинаров</a:t>
          </a:r>
          <a:endParaRPr lang="ru-RU" sz="2000" b="1" kern="1200" dirty="0">
            <a:latin typeface="Century Gothic" panose="020B0502020202020204" pitchFamily="34" charset="0"/>
            <a:ea typeface="+mj-ea"/>
            <a:cs typeface="+mj-cs"/>
          </a:endParaRPr>
        </a:p>
      </dgm:t>
    </dgm:pt>
    <dgm:pt modelId="{21138C9F-1A63-4E52-8DE4-7E6A4953736D}" type="parTrans" cxnId="{EB467EDD-DB4E-4CC7-A00C-81F3C2090CAF}">
      <dgm:prSet/>
      <dgm:spPr/>
      <dgm:t>
        <a:bodyPr/>
        <a:lstStyle/>
        <a:p>
          <a:endParaRPr lang="ru-RU"/>
        </a:p>
      </dgm:t>
    </dgm:pt>
    <dgm:pt modelId="{D68A3B1E-C51D-4662-8F91-99F7FBF32BD9}" type="sibTrans" cxnId="{EB467EDD-DB4E-4CC7-A00C-81F3C2090CAF}">
      <dgm:prSet/>
      <dgm:spPr/>
      <dgm:t>
        <a:bodyPr/>
        <a:lstStyle/>
        <a:p>
          <a:endParaRPr lang="ru-RU"/>
        </a:p>
      </dgm:t>
    </dgm:pt>
    <dgm:pt modelId="{F269D1C0-1954-43D0-A5BB-F9A5DA2D1641}">
      <dgm:prSet phldrT="[Текст]" custT="1"/>
      <dgm:spPr/>
      <dgm:t>
        <a:bodyPr/>
        <a:lstStyle/>
        <a:p>
          <a:pPr algn="ctr" defTabSz="533400" rtl="0" eaLnBrk="0" fontAlgn="base" hangingPunct="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1400" b="1" kern="1200" dirty="0" smtClean="0">
              <a:latin typeface="Century Gothic" panose="020B0502020202020204" pitchFamily="34" charset="0"/>
              <a:ea typeface="+mj-ea"/>
              <a:cs typeface="+mj-cs"/>
            </a:rPr>
            <a:t>Организации дополнительного образования</a:t>
          </a:r>
          <a:endParaRPr lang="ru-RU" sz="1400" b="1" kern="1200" dirty="0">
            <a:latin typeface="Century Gothic" panose="020B0502020202020204" pitchFamily="34" charset="0"/>
            <a:ea typeface="+mj-ea"/>
            <a:cs typeface="+mj-cs"/>
          </a:endParaRPr>
        </a:p>
      </dgm:t>
    </dgm:pt>
    <dgm:pt modelId="{A1BCD189-BF1A-4E21-928C-32D376403594}" type="sibTrans" cxnId="{F17799EC-E1E3-4A89-ADAF-F790A784E295}">
      <dgm:prSet/>
      <dgm:spPr/>
      <dgm:t>
        <a:bodyPr/>
        <a:lstStyle/>
        <a:p>
          <a:endParaRPr lang="ru-RU"/>
        </a:p>
      </dgm:t>
    </dgm:pt>
    <dgm:pt modelId="{0E3F3395-0AFA-48AE-B80A-15504784F7A4}" type="parTrans" cxnId="{F17799EC-E1E3-4A89-ADAF-F790A784E295}">
      <dgm:prSet/>
      <dgm:spPr/>
      <dgm:t>
        <a:bodyPr/>
        <a:lstStyle/>
        <a:p>
          <a:endParaRPr lang="ru-RU"/>
        </a:p>
      </dgm:t>
    </dgm:pt>
    <dgm:pt modelId="{58423703-8A75-4C10-BB05-DF78FD1E0D40}" type="pres">
      <dgm:prSet presAssocID="{3AB067E3-BE6C-4783-99AA-1433E145D96F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ACE235-A2FC-4635-BB61-924EF3946D1F}" type="pres">
      <dgm:prSet presAssocID="{3AB067E3-BE6C-4783-99AA-1433E145D96F}" presName="dummyMaxCanvas" presStyleCnt="0"/>
      <dgm:spPr/>
      <dgm:t>
        <a:bodyPr/>
        <a:lstStyle/>
        <a:p>
          <a:endParaRPr lang="ru-RU"/>
        </a:p>
      </dgm:t>
    </dgm:pt>
    <dgm:pt modelId="{E753E1BA-CBEE-4068-A29C-67F2AAAEA076}" type="pres">
      <dgm:prSet presAssocID="{3AB067E3-BE6C-4783-99AA-1433E145D96F}" presName="parentComposite" presStyleCnt="0"/>
      <dgm:spPr/>
      <dgm:t>
        <a:bodyPr/>
        <a:lstStyle/>
        <a:p>
          <a:endParaRPr lang="ru-RU"/>
        </a:p>
      </dgm:t>
    </dgm:pt>
    <dgm:pt modelId="{8D7FC763-4C55-4269-9FD9-4351692A6B0D}" type="pres">
      <dgm:prSet presAssocID="{3AB067E3-BE6C-4783-99AA-1433E145D96F}" presName="parent1" presStyleLbl="alignAccFollowNode1" presStyleIdx="0" presStyleCnt="4" custScaleX="110373" custScaleY="75083" custLinFactNeighborX="-4176" custLinFactNeighborY="46140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0417B1B8-DD35-4503-8313-236B392E7625}" type="pres">
      <dgm:prSet presAssocID="{3AB067E3-BE6C-4783-99AA-1433E145D96F}" presName="parent2" presStyleLbl="alignAccFollowNode1" presStyleIdx="1" presStyleCnt="4" custScaleX="119830" custLinFactX="39576" custLinFactNeighborX="100000" custLinFactNeighborY="16276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CED645F1-CB9F-4503-BAF1-2FA2D8615302}" type="pres">
      <dgm:prSet presAssocID="{3AB067E3-BE6C-4783-99AA-1433E145D96F}" presName="childrenComposite" presStyleCnt="0"/>
      <dgm:spPr/>
      <dgm:t>
        <a:bodyPr/>
        <a:lstStyle/>
        <a:p>
          <a:endParaRPr lang="ru-RU"/>
        </a:p>
      </dgm:t>
    </dgm:pt>
    <dgm:pt modelId="{1D4660C3-935B-4AF7-A7E4-030DAB16C9BF}" type="pres">
      <dgm:prSet presAssocID="{3AB067E3-BE6C-4783-99AA-1433E145D96F}" presName="dummyMaxCanvas_ChildArea" presStyleCnt="0"/>
      <dgm:spPr/>
      <dgm:t>
        <a:bodyPr/>
        <a:lstStyle/>
        <a:p>
          <a:endParaRPr lang="ru-RU"/>
        </a:p>
      </dgm:t>
    </dgm:pt>
    <dgm:pt modelId="{A296F2B8-B8AB-45FF-A5D3-BBA8BBCDF701}" type="pres">
      <dgm:prSet presAssocID="{3AB067E3-BE6C-4783-99AA-1433E145D96F}" presName="fulcrum" presStyleLbl="alignAccFollowNode1" presStyleIdx="2" presStyleCnt="4" custScaleX="176157" custLinFactNeighborX="-915" custLinFactNeighborY="29349"/>
      <dgm:spPr/>
      <dgm:t>
        <a:bodyPr/>
        <a:lstStyle/>
        <a:p>
          <a:endParaRPr lang="ru-RU"/>
        </a:p>
      </dgm:t>
    </dgm:pt>
    <dgm:pt modelId="{06999172-8B77-4AD0-92CF-7D734F33B92E}" type="pres">
      <dgm:prSet presAssocID="{3AB067E3-BE6C-4783-99AA-1433E145D96F}" presName="balance_33" presStyleLbl="alignAccFollowNode1" presStyleIdx="3" presStyleCnt="4" custScaleX="220438" custLinFactNeighborY="21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9CBA08-CFDE-4EAC-92C3-A3BA6F0DFC71}" type="pres">
      <dgm:prSet presAssocID="{3AB067E3-BE6C-4783-99AA-1433E145D96F}" presName="right_33_1" presStyleLbl="node1" presStyleIdx="0" presStyleCnt="6" custScaleX="198352" custScaleY="62913" custLinFactX="19006" custLinFactNeighborX="100000" custLinFactNeighborY="2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C1408D-FAA2-40BD-8C13-F78069D04F88}" type="pres">
      <dgm:prSet presAssocID="{3AB067E3-BE6C-4783-99AA-1433E145D96F}" presName="right_33_2" presStyleLbl="node1" presStyleIdx="1" presStyleCnt="6" custScaleX="198008" custScaleY="65466" custLinFactX="18935" custLinFactNeighborX="100000" custLinFactNeighborY="194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6178E7-4FD5-43B4-9BAB-51E46993ABC3}" type="pres">
      <dgm:prSet presAssocID="{3AB067E3-BE6C-4783-99AA-1433E145D96F}" presName="right_33_3" presStyleLbl="node1" presStyleIdx="2" presStyleCnt="6" custScaleX="197410" custLinFactX="22243" custLinFactNeighborX="100000" custLinFactNeighborY="30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1FF21-4764-4567-A64C-A3D4EF070FC9}" type="pres">
      <dgm:prSet presAssocID="{3AB067E3-BE6C-4783-99AA-1433E145D96F}" presName="left_33_1" presStyleLbl="node1" presStyleIdx="3" presStyleCnt="6" custScaleX="198364" custLinFactX="-19661" custLinFactNeighborX="-100000" custLinFactNeighborY="-112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F48777-1E29-476E-80AE-271E6D73CACB}" type="pres">
      <dgm:prSet presAssocID="{3AB067E3-BE6C-4783-99AA-1433E145D96F}" presName="left_33_2" presStyleLbl="node1" presStyleIdx="4" presStyleCnt="6" custScaleX="192568" custScaleY="83276" custLinFactX="-22559" custLinFactNeighborX="-100000" custLinFactNeighborY="-17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FFCEAF-097C-4E9D-BBDE-E81D93E8273D}" type="pres">
      <dgm:prSet presAssocID="{3AB067E3-BE6C-4783-99AA-1433E145D96F}" presName="left_33_3" presStyleLbl="node1" presStyleIdx="5" presStyleCnt="6" custScaleX="196157" custScaleY="67814" custLinFactX="-20764" custLinFactNeighborX="-100000" custLinFactNeighborY="-19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A7B13D-087F-4498-BC77-50E5176F535C}" type="presOf" srcId="{6A38A4FC-3B8D-4903-BCA5-3A04BA015674}" destId="{F5C1FF21-4764-4567-A64C-A3D4EF070FC9}" srcOrd="0" destOrd="0" presId="urn:microsoft.com/office/officeart/2005/8/layout/balance1"/>
    <dgm:cxn modelId="{EB467EDD-DB4E-4CC7-A00C-81F3C2090CAF}" srcId="{F269D1C0-1954-43D0-A5BB-F9A5DA2D1641}" destId="{67AF2B65-CAEA-4811-A89E-F1975A8C03E3}" srcOrd="2" destOrd="0" parTransId="{21138C9F-1A63-4E52-8DE4-7E6A4953736D}" sibTransId="{D68A3B1E-C51D-4662-8F91-99F7FBF32BD9}"/>
    <dgm:cxn modelId="{E47BB596-D226-49AA-8900-65BD956CD9BD}" srcId="{4E01DEB2-A064-41A6-97C3-E6C3F0BBFED2}" destId="{106274A5-085A-451E-B30D-3279E2A7E5C2}" srcOrd="2" destOrd="0" parTransId="{0E3EAAA8-801A-4915-A757-F25842DF31A6}" sibTransId="{D3D4DBCD-1011-4105-971B-494B267B5ADA}"/>
    <dgm:cxn modelId="{9ED7BD38-FC7D-4500-9AEF-C470F1246D0F}" srcId="{3AB067E3-BE6C-4783-99AA-1433E145D96F}" destId="{4E01DEB2-A064-41A6-97C3-E6C3F0BBFED2}" srcOrd="1" destOrd="0" parTransId="{B29BA5E3-9C49-409C-A9C6-DD470B13F5D7}" sibTransId="{6DD59176-4F01-4D8D-BE4C-37FA71452AA7}"/>
    <dgm:cxn modelId="{0A8E0CBD-A68A-44E7-89C6-DF96201CE6CE}" type="presOf" srcId="{7E0518DA-2366-4384-A983-1D71B946310B}" destId="{36C1408D-FAA2-40BD-8C13-F78069D04F88}" srcOrd="0" destOrd="0" presId="urn:microsoft.com/office/officeart/2005/8/layout/balance1"/>
    <dgm:cxn modelId="{90481A17-B7D8-4583-9438-52926FF7FBFA}" srcId="{4E01DEB2-A064-41A6-97C3-E6C3F0BBFED2}" destId="{4296ECDC-293A-468C-ADE2-236CB2E93C75}" srcOrd="0" destOrd="0" parTransId="{F96B8D3C-A4ED-43B3-AE93-B6BD4A8B585F}" sibTransId="{4967C93C-589E-4758-8ADF-D2CCD3726E59}"/>
    <dgm:cxn modelId="{5A8E6C4F-A02D-4156-BF19-B4B4C3E45518}" type="presOf" srcId="{67AF2B65-CAEA-4811-A89E-F1975A8C03E3}" destId="{60FFCEAF-097C-4E9D-BBDE-E81D93E8273D}" srcOrd="0" destOrd="0" presId="urn:microsoft.com/office/officeart/2005/8/layout/balance1"/>
    <dgm:cxn modelId="{9177F49D-632E-41D7-86DB-DBC1B9ADB92B}" type="presOf" srcId="{106274A5-085A-451E-B30D-3279E2A7E5C2}" destId="{056178E7-4FD5-43B4-9BAB-51E46993ABC3}" srcOrd="0" destOrd="0" presId="urn:microsoft.com/office/officeart/2005/8/layout/balance1"/>
    <dgm:cxn modelId="{F17799EC-E1E3-4A89-ADAF-F790A784E295}" srcId="{3AB067E3-BE6C-4783-99AA-1433E145D96F}" destId="{F269D1C0-1954-43D0-A5BB-F9A5DA2D1641}" srcOrd="0" destOrd="0" parTransId="{0E3F3395-0AFA-48AE-B80A-15504784F7A4}" sibTransId="{A1BCD189-BF1A-4E21-928C-32D376403594}"/>
    <dgm:cxn modelId="{5EAE6F5A-93E2-44BB-9627-3A11DB055EA9}" srcId="{3AB067E3-BE6C-4783-99AA-1433E145D96F}" destId="{94802629-B709-4997-8C65-141AF4D8E8D4}" srcOrd="3" destOrd="0" parTransId="{C188AB69-4AB1-415A-ABC9-A567BA4307DA}" sibTransId="{85E7584C-A4C4-4D97-9551-49C04A549665}"/>
    <dgm:cxn modelId="{29C8AF23-F834-425A-85D3-499F5A7E496F}" type="presOf" srcId="{F269D1C0-1954-43D0-A5BB-F9A5DA2D1641}" destId="{8D7FC763-4C55-4269-9FD9-4351692A6B0D}" srcOrd="0" destOrd="0" presId="urn:microsoft.com/office/officeart/2005/8/layout/balance1"/>
    <dgm:cxn modelId="{1900B652-A0DB-4FE3-B342-3A7850FC8B03}" type="presOf" srcId="{4E01DEB2-A064-41A6-97C3-E6C3F0BBFED2}" destId="{0417B1B8-DD35-4503-8313-236B392E7625}" srcOrd="0" destOrd="0" presId="urn:microsoft.com/office/officeart/2005/8/layout/balance1"/>
    <dgm:cxn modelId="{A131E44F-E165-401B-9EAC-871D4C0FBC27}" srcId="{3AB067E3-BE6C-4783-99AA-1433E145D96F}" destId="{1A15DA84-1034-43DE-95C6-72B6EF10348B}" srcOrd="2" destOrd="0" parTransId="{825FBBDA-5C69-4383-985E-559D79753276}" sibTransId="{D4252F55-2DDE-4C93-88F6-B063E84B1529}"/>
    <dgm:cxn modelId="{101046C7-A634-47E1-BD2C-7E702A5E2333}" srcId="{F269D1C0-1954-43D0-A5BB-F9A5DA2D1641}" destId="{6A38A4FC-3B8D-4903-BCA5-3A04BA015674}" srcOrd="0" destOrd="0" parTransId="{F9E848C3-5501-4488-B0EE-32667074E6B8}" sibTransId="{EC549122-54F0-4A25-B587-EAB65FA589B1}"/>
    <dgm:cxn modelId="{E98EEBD6-5B88-4C1E-A702-B39A62EF14DA}" type="presOf" srcId="{4296ECDC-293A-468C-ADE2-236CB2E93C75}" destId="{599CBA08-CFDE-4EAC-92C3-A3BA6F0DFC71}" srcOrd="0" destOrd="0" presId="urn:microsoft.com/office/officeart/2005/8/layout/balance1"/>
    <dgm:cxn modelId="{D04612D6-FB26-4036-80BD-55D78694B6B0}" srcId="{4E01DEB2-A064-41A6-97C3-E6C3F0BBFED2}" destId="{7E0518DA-2366-4384-A983-1D71B946310B}" srcOrd="1" destOrd="0" parTransId="{F3047EDC-6F40-4E93-BB48-C9B83D77DAFE}" sibTransId="{8132F557-C5B0-4628-A0CC-A43344271721}"/>
    <dgm:cxn modelId="{D2AB8C1C-6522-4FA6-9411-C9EEEB5BA1C9}" srcId="{F269D1C0-1954-43D0-A5BB-F9A5DA2D1641}" destId="{1AAD50F6-7E35-4EF7-96F8-F3142533CF11}" srcOrd="1" destOrd="0" parTransId="{F84860BB-FA8C-4D7B-A8FA-2C59DE6CE1D8}" sibTransId="{56F3D346-4EC7-4C71-8813-7E43486EA99C}"/>
    <dgm:cxn modelId="{8229866F-2B14-4178-8C86-D611D0FBF409}" type="presOf" srcId="{3AB067E3-BE6C-4783-99AA-1433E145D96F}" destId="{58423703-8A75-4C10-BB05-DF78FD1E0D40}" srcOrd="0" destOrd="0" presId="urn:microsoft.com/office/officeart/2005/8/layout/balance1"/>
    <dgm:cxn modelId="{6545C872-3244-4EB1-823F-D2C591D2A521}" type="presOf" srcId="{1AAD50F6-7E35-4EF7-96F8-F3142533CF11}" destId="{78F48777-1E29-476E-80AE-271E6D73CACB}" srcOrd="0" destOrd="0" presId="urn:microsoft.com/office/officeart/2005/8/layout/balance1"/>
    <dgm:cxn modelId="{916328F8-EB29-4E64-AAB3-0228D47C98C2}" type="presParOf" srcId="{58423703-8A75-4C10-BB05-DF78FD1E0D40}" destId="{C2ACE235-A2FC-4635-BB61-924EF3946D1F}" srcOrd="0" destOrd="0" presId="urn:microsoft.com/office/officeart/2005/8/layout/balance1"/>
    <dgm:cxn modelId="{58948A26-1CBD-4C96-8284-EFB238218689}" type="presParOf" srcId="{58423703-8A75-4C10-BB05-DF78FD1E0D40}" destId="{E753E1BA-CBEE-4068-A29C-67F2AAAEA076}" srcOrd="1" destOrd="0" presId="urn:microsoft.com/office/officeart/2005/8/layout/balance1"/>
    <dgm:cxn modelId="{BB10C8B7-645A-45B4-A5A3-6FCA27F2660E}" type="presParOf" srcId="{E753E1BA-CBEE-4068-A29C-67F2AAAEA076}" destId="{8D7FC763-4C55-4269-9FD9-4351692A6B0D}" srcOrd="0" destOrd="0" presId="urn:microsoft.com/office/officeart/2005/8/layout/balance1"/>
    <dgm:cxn modelId="{6C35D061-F023-4A96-90D0-9B746ECB2DE6}" type="presParOf" srcId="{E753E1BA-CBEE-4068-A29C-67F2AAAEA076}" destId="{0417B1B8-DD35-4503-8313-236B392E7625}" srcOrd="1" destOrd="0" presId="urn:microsoft.com/office/officeart/2005/8/layout/balance1"/>
    <dgm:cxn modelId="{74EADCD6-8A06-4FE3-B9C6-183A6AF1F1EE}" type="presParOf" srcId="{58423703-8A75-4C10-BB05-DF78FD1E0D40}" destId="{CED645F1-CB9F-4503-BAF1-2FA2D8615302}" srcOrd="2" destOrd="0" presId="urn:microsoft.com/office/officeart/2005/8/layout/balance1"/>
    <dgm:cxn modelId="{9F8C34A3-3C90-4D7F-BA11-B8ABCC2F457A}" type="presParOf" srcId="{CED645F1-CB9F-4503-BAF1-2FA2D8615302}" destId="{1D4660C3-935B-4AF7-A7E4-030DAB16C9BF}" srcOrd="0" destOrd="0" presId="urn:microsoft.com/office/officeart/2005/8/layout/balance1"/>
    <dgm:cxn modelId="{62EF20AF-3E76-48B8-9E49-0D92195E6CE4}" type="presParOf" srcId="{CED645F1-CB9F-4503-BAF1-2FA2D8615302}" destId="{A296F2B8-B8AB-45FF-A5D3-BBA8BBCDF701}" srcOrd="1" destOrd="0" presId="urn:microsoft.com/office/officeart/2005/8/layout/balance1"/>
    <dgm:cxn modelId="{72CC0F49-C108-4BD7-9685-3CF472A62E81}" type="presParOf" srcId="{CED645F1-CB9F-4503-BAF1-2FA2D8615302}" destId="{06999172-8B77-4AD0-92CF-7D734F33B92E}" srcOrd="2" destOrd="0" presId="urn:microsoft.com/office/officeart/2005/8/layout/balance1"/>
    <dgm:cxn modelId="{DC3A2534-2BE2-4AC3-867F-3300EDD9A5E1}" type="presParOf" srcId="{CED645F1-CB9F-4503-BAF1-2FA2D8615302}" destId="{599CBA08-CFDE-4EAC-92C3-A3BA6F0DFC71}" srcOrd="3" destOrd="0" presId="urn:microsoft.com/office/officeart/2005/8/layout/balance1"/>
    <dgm:cxn modelId="{32564F84-D38C-42D4-9C6C-C33CC0BAADA0}" type="presParOf" srcId="{CED645F1-CB9F-4503-BAF1-2FA2D8615302}" destId="{36C1408D-FAA2-40BD-8C13-F78069D04F88}" srcOrd="4" destOrd="0" presId="urn:microsoft.com/office/officeart/2005/8/layout/balance1"/>
    <dgm:cxn modelId="{0E5B70D6-8DDD-49DD-B989-C4D490DBEB84}" type="presParOf" srcId="{CED645F1-CB9F-4503-BAF1-2FA2D8615302}" destId="{056178E7-4FD5-43B4-9BAB-51E46993ABC3}" srcOrd="5" destOrd="0" presId="urn:microsoft.com/office/officeart/2005/8/layout/balance1"/>
    <dgm:cxn modelId="{D3431CF2-43F0-45D0-AC50-36B971677153}" type="presParOf" srcId="{CED645F1-CB9F-4503-BAF1-2FA2D8615302}" destId="{F5C1FF21-4764-4567-A64C-A3D4EF070FC9}" srcOrd="6" destOrd="0" presId="urn:microsoft.com/office/officeart/2005/8/layout/balance1"/>
    <dgm:cxn modelId="{46D582EB-504C-4455-9D0D-0E451F1D49C2}" type="presParOf" srcId="{CED645F1-CB9F-4503-BAF1-2FA2D8615302}" destId="{78F48777-1E29-476E-80AE-271E6D73CACB}" srcOrd="7" destOrd="0" presId="urn:microsoft.com/office/officeart/2005/8/layout/balance1"/>
    <dgm:cxn modelId="{08BE788C-B3C9-4201-94AE-0DF4AAB1A967}" type="presParOf" srcId="{CED645F1-CB9F-4503-BAF1-2FA2D8615302}" destId="{60FFCEAF-097C-4E9D-BBDE-E81D93E8273D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image" Target="../media/image7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3FA8F-F39A-40E6-94EE-D8DC92B6E2C8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12A3-4BD7-4D1A-88C2-45BE503E0B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99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A2DEB-FC21-46A4-B455-59956F03798C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5FB2D-48B4-4D7F-939C-F99DC3882F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8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1C88866-594A-4736-AFF6-9725F7CB5906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05619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4264025" cy="369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sz="1200">
                <a:latin typeface="+mn-lt"/>
              </a:rPr>
              <a:t>Департамент экономического развития</a:t>
            </a:r>
          </a:p>
        </p:txBody>
      </p:sp>
      <p:sp>
        <p:nvSpPr>
          <p:cNvPr id="17411" name="Rectangle 3"/>
          <p:cNvSpPr txBox="1">
            <a:spLocks noGrp="1" noChangeArrowheads="1"/>
          </p:cNvSpPr>
          <p:nvPr/>
        </p:nvSpPr>
        <p:spPr bwMode="auto">
          <a:xfrm>
            <a:off x="5572125" y="0"/>
            <a:ext cx="4265613" cy="369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r>
              <a:rPr lang="ru-RU" sz="1200">
                <a:latin typeface="+mn-lt"/>
              </a:rPr>
              <a:t>Основные параметры прогноза социально-экономического развития области на 2008-2010 г.г., о разработке Программы на среднесрочный период</a:t>
            </a:r>
          </a:p>
        </p:txBody>
      </p:sp>
      <p:sp>
        <p:nvSpPr>
          <p:cNvPr id="17412" name="Rectangle 6"/>
          <p:cNvSpPr txBox="1">
            <a:spLocks noGrp="1" noChangeArrowheads="1"/>
          </p:cNvSpPr>
          <p:nvPr/>
        </p:nvSpPr>
        <p:spPr bwMode="auto">
          <a:xfrm>
            <a:off x="0" y="7008813"/>
            <a:ext cx="4264025" cy="369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defRPr/>
            </a:pPr>
            <a:r>
              <a:rPr lang="ru-RU" sz="1200">
                <a:latin typeface="+mn-lt"/>
              </a:rPr>
              <a:t>С.Семенов</a:t>
            </a:r>
          </a:p>
        </p:txBody>
      </p:sp>
      <p:sp>
        <p:nvSpPr>
          <p:cNvPr id="40965" name="Rectangle 7"/>
          <p:cNvSpPr txBox="1">
            <a:spLocks noGrp="1" noChangeArrowheads="1"/>
          </p:cNvSpPr>
          <p:nvPr/>
        </p:nvSpPr>
        <p:spPr bwMode="auto">
          <a:xfrm>
            <a:off x="5572125" y="7008813"/>
            <a:ext cx="4265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4991D112-AA3D-4914-A9B0-E216D7E069C1}" type="slidenum">
              <a:rPr lang="ru-RU" sz="1200"/>
              <a:pPr algn="r" eaLnBrk="1" hangingPunct="1"/>
              <a:t>14</a:t>
            </a:fld>
            <a:endParaRPr lang="ru-RU" sz="1200"/>
          </a:p>
        </p:txBody>
      </p:sp>
      <p:sp>
        <p:nvSpPr>
          <p:cNvPr id="409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60625" y="554038"/>
            <a:ext cx="4914900" cy="27654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11275" y="3503613"/>
            <a:ext cx="7216775" cy="3322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81395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 txBox="1">
            <a:spLocks noGrp="1" noChangeArrowheads="1"/>
          </p:cNvSpPr>
          <p:nvPr/>
        </p:nvSpPr>
        <p:spPr bwMode="auto">
          <a:xfrm>
            <a:off x="1" y="0"/>
            <a:ext cx="4264778" cy="3693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sz="1200">
                <a:latin typeface="+mn-lt"/>
              </a:rPr>
              <a:t>Департамент экономического развития</a:t>
            </a:r>
          </a:p>
        </p:txBody>
      </p:sp>
      <p:sp>
        <p:nvSpPr>
          <p:cNvPr id="17411" name="Rectangle 3"/>
          <p:cNvSpPr txBox="1">
            <a:spLocks noGrp="1" noChangeArrowheads="1"/>
          </p:cNvSpPr>
          <p:nvPr/>
        </p:nvSpPr>
        <p:spPr bwMode="auto">
          <a:xfrm>
            <a:off x="5572246" y="0"/>
            <a:ext cx="4264778" cy="3693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r>
              <a:rPr lang="ru-RU" sz="1200">
                <a:latin typeface="+mn-lt"/>
              </a:rPr>
              <a:t>Основные параметры прогноза социально-экономического развития области на 2008-2010 г.г., о разработке Программы на среднесрочный период</a:t>
            </a:r>
          </a:p>
        </p:txBody>
      </p:sp>
      <p:sp>
        <p:nvSpPr>
          <p:cNvPr id="17412" name="Rectangle 6"/>
          <p:cNvSpPr txBox="1">
            <a:spLocks noGrp="1" noChangeArrowheads="1"/>
          </p:cNvSpPr>
          <p:nvPr/>
        </p:nvSpPr>
        <p:spPr bwMode="auto">
          <a:xfrm>
            <a:off x="1" y="7008923"/>
            <a:ext cx="4264778" cy="3693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defRPr/>
            </a:pPr>
            <a:r>
              <a:rPr lang="ru-RU" sz="1200">
                <a:latin typeface="+mn-lt"/>
              </a:rPr>
              <a:t>С.Семенов</a:t>
            </a:r>
          </a:p>
        </p:txBody>
      </p:sp>
      <p:sp>
        <p:nvSpPr>
          <p:cNvPr id="46085" name="Rectangle 7"/>
          <p:cNvSpPr txBox="1">
            <a:spLocks noGrp="1" noChangeArrowheads="1"/>
          </p:cNvSpPr>
          <p:nvPr/>
        </p:nvSpPr>
        <p:spPr bwMode="auto">
          <a:xfrm>
            <a:off x="5572246" y="7008923"/>
            <a:ext cx="4264778" cy="3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80CE6EAD-593D-45E7-A1BC-7F36CBC12F22}" type="slidenum">
              <a:rPr lang="ru-RU" sz="1200"/>
              <a:pPr algn="r" eaLnBrk="1" hangingPunct="1"/>
              <a:t>5</a:t>
            </a:fld>
            <a:endParaRPr lang="ru-RU" sz="1200"/>
          </a:p>
        </p:txBody>
      </p:sp>
      <p:sp>
        <p:nvSpPr>
          <p:cNvPr id="460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60625" y="554038"/>
            <a:ext cx="4914900" cy="27654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12063" y="3503872"/>
            <a:ext cx="7215196" cy="33221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3785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 txBox="1">
            <a:spLocks noGrp="1" noChangeArrowheads="1"/>
          </p:cNvSpPr>
          <p:nvPr/>
        </p:nvSpPr>
        <p:spPr bwMode="auto">
          <a:xfrm>
            <a:off x="1" y="0"/>
            <a:ext cx="4264778" cy="3693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sz="1200">
                <a:latin typeface="+mn-lt"/>
              </a:rPr>
              <a:t>Департамент экономического развития</a:t>
            </a:r>
          </a:p>
        </p:txBody>
      </p:sp>
      <p:sp>
        <p:nvSpPr>
          <p:cNvPr id="17411" name="Rectangle 3"/>
          <p:cNvSpPr txBox="1">
            <a:spLocks noGrp="1" noChangeArrowheads="1"/>
          </p:cNvSpPr>
          <p:nvPr/>
        </p:nvSpPr>
        <p:spPr bwMode="auto">
          <a:xfrm>
            <a:off x="5572246" y="0"/>
            <a:ext cx="4264778" cy="3693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r>
              <a:rPr lang="ru-RU" sz="1200">
                <a:latin typeface="+mn-lt"/>
              </a:rPr>
              <a:t>Основные параметры прогноза социально-экономического развития области на 2008-2010 г.г., о разработке Программы на среднесрочный период</a:t>
            </a:r>
          </a:p>
        </p:txBody>
      </p:sp>
      <p:sp>
        <p:nvSpPr>
          <p:cNvPr id="17412" name="Rectangle 6"/>
          <p:cNvSpPr txBox="1">
            <a:spLocks noGrp="1" noChangeArrowheads="1"/>
          </p:cNvSpPr>
          <p:nvPr/>
        </p:nvSpPr>
        <p:spPr bwMode="auto">
          <a:xfrm>
            <a:off x="1" y="7008923"/>
            <a:ext cx="4264778" cy="3693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defRPr/>
            </a:pPr>
            <a:r>
              <a:rPr lang="ru-RU" sz="1200">
                <a:latin typeface="+mn-lt"/>
              </a:rPr>
              <a:t>С.Семенов</a:t>
            </a:r>
          </a:p>
        </p:txBody>
      </p:sp>
      <p:sp>
        <p:nvSpPr>
          <p:cNvPr id="46085" name="Rectangle 7"/>
          <p:cNvSpPr txBox="1">
            <a:spLocks noGrp="1" noChangeArrowheads="1"/>
          </p:cNvSpPr>
          <p:nvPr/>
        </p:nvSpPr>
        <p:spPr bwMode="auto">
          <a:xfrm>
            <a:off x="5572246" y="7008923"/>
            <a:ext cx="4264778" cy="3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80CE6EAD-593D-45E7-A1BC-7F36CBC12F22}" type="slidenum">
              <a:rPr lang="ru-RU" sz="1200"/>
              <a:pPr algn="r" eaLnBrk="1" hangingPunct="1"/>
              <a:t>6</a:t>
            </a:fld>
            <a:endParaRPr lang="ru-RU" sz="1200"/>
          </a:p>
        </p:txBody>
      </p:sp>
      <p:sp>
        <p:nvSpPr>
          <p:cNvPr id="460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60625" y="554038"/>
            <a:ext cx="4914900" cy="27654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12063" y="3503872"/>
            <a:ext cx="7215196" cy="33221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60483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5FB2D-48B4-4D7F-939C-F99DC3882F1D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5FB2D-48B4-4D7F-939C-F99DC3882F1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706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04909-D6AA-49B2-93C7-FA213C3CC54E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1238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5FB2D-48B4-4D7F-939C-F99DC3882F1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75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9F9FC9B-A60E-4365-9AEF-8E8DE34832DC}" type="slidenum">
              <a:rPr lang="ru-RU" altLang="ru-RU">
                <a:solidFill>
                  <a:srgbClr val="000000"/>
                </a:solidFill>
              </a:rPr>
              <a:pPr/>
              <a:t>12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6183661" cy="2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>
                <a:solidFill>
                  <a:srgbClr val="000000"/>
                </a:solidFill>
              </a:rPr>
              <a:t>Департамент экономического развития</a:t>
            </a:r>
          </a:p>
        </p:txBody>
      </p:sp>
      <p:sp>
        <p:nvSpPr>
          <p:cNvPr id="62467" name="Rectangle 3"/>
          <p:cNvSpPr txBox="1">
            <a:spLocks noGrp="1" noChangeArrowheads="1"/>
          </p:cNvSpPr>
          <p:nvPr/>
        </p:nvSpPr>
        <p:spPr bwMode="auto">
          <a:xfrm>
            <a:off x="8078987" y="0"/>
            <a:ext cx="6182071" cy="2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>
                <a:solidFill>
                  <a:srgbClr val="000000"/>
                </a:solidFill>
              </a:rPr>
              <a:t>Основные параметры прогноза социально-экономического развития области на 2008-2010 г.г., о разработке Программы на среднесрочный период</a:t>
            </a:r>
          </a:p>
        </p:txBody>
      </p:sp>
      <p:sp>
        <p:nvSpPr>
          <p:cNvPr id="62468" name="Rectangle 6"/>
          <p:cNvSpPr txBox="1">
            <a:spLocks noGrp="1" noChangeArrowheads="1"/>
          </p:cNvSpPr>
          <p:nvPr/>
        </p:nvSpPr>
        <p:spPr bwMode="auto">
          <a:xfrm>
            <a:off x="0" y="5182190"/>
            <a:ext cx="6183661" cy="2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>
                <a:solidFill>
                  <a:srgbClr val="000000"/>
                </a:solidFill>
              </a:rPr>
              <a:t>С.Семенов</a:t>
            </a:r>
          </a:p>
        </p:txBody>
      </p:sp>
      <p:sp>
        <p:nvSpPr>
          <p:cNvPr id="62469" name="Rectangle 7"/>
          <p:cNvSpPr txBox="1">
            <a:spLocks noGrp="1" noChangeArrowheads="1"/>
          </p:cNvSpPr>
          <p:nvPr/>
        </p:nvSpPr>
        <p:spPr bwMode="auto">
          <a:xfrm>
            <a:off x="8078987" y="5182190"/>
            <a:ext cx="6182071" cy="2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22026347-2F14-4B93-9AB8-BA55AAE61444}" type="slidenum">
              <a:rPr lang="ru-RU">
                <a:solidFill>
                  <a:srgbClr val="000000"/>
                </a:solidFill>
              </a:rPr>
              <a:pPr algn="r"/>
              <a:t>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24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313363" y="409575"/>
            <a:ext cx="3633787" cy="20447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1687" y="2591096"/>
            <a:ext cx="10460866" cy="24568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22204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74E9-7468-4BAE-AEA1-35F2356DC28D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0569-3BFE-4C87-AE0E-21D3359E11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193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74E9-7468-4BAE-AEA1-35F2356DC28D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0569-3BFE-4C87-AE0E-21D3359E11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108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74E9-7468-4BAE-AEA1-35F2356DC28D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0569-3BFE-4C87-AE0E-21D3359E11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827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3D1-82CB-47B9-95F7-D33685BDFA51}" type="datetime1">
              <a:rPr lang="en-US"/>
              <a:pPr>
                <a:defRPr/>
              </a:pPr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23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38C-AED8-4BA5-8652-AEE276FCC083}" type="datetime1">
              <a:rPr lang="en-US"/>
              <a:pPr>
                <a:defRPr/>
              </a:pPr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24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4A4C-A39D-40F9-985D-C7DCB93C0DB5}" type="datetime1">
              <a:rPr lang="en-US"/>
              <a:pPr>
                <a:defRPr/>
              </a:pPr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69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BEA-EE38-406D-A93D-A1B7A0C50F31}" type="datetime1">
              <a:rPr lang="en-US"/>
              <a:pPr>
                <a:defRPr/>
              </a:pPr>
              <a:t>10/31/2018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75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F676-6045-4445-B3A3-69CE264AAD80}" type="datetime1">
              <a:rPr lang="en-US"/>
              <a:pPr>
                <a:defRPr/>
              </a:pPr>
              <a:t>10/31/2018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47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988B-86FF-4F79-A487-7C318366F71F}" type="datetime1">
              <a:rPr lang="en-US"/>
              <a:pPr>
                <a:defRPr/>
              </a:pPr>
              <a:t>10/31/2018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84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6C13-5674-4527-A7EC-B9690D91A02D}" type="datetime1">
              <a:rPr lang="en-US"/>
              <a:pPr>
                <a:defRPr/>
              </a:pPr>
              <a:t>10/31/2018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8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FD65-7BC8-484C-874A-A3895B64CC55}" type="datetime1">
              <a:rPr lang="en-US"/>
              <a:pPr>
                <a:defRPr/>
              </a:pPr>
              <a:t>10/31/2018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2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74E9-7468-4BAE-AEA1-35F2356DC28D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0569-3BFE-4C87-AE0E-21D3359E11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595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2E26-330E-4C2F-B5E7-B7743EB347D8}" type="datetime1">
              <a:rPr lang="en-US"/>
              <a:pPr>
                <a:defRPr/>
              </a:pPr>
              <a:t>10/31/2018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70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01E5-81BD-44E5-8E20-462C2C5FEFE5}" type="datetime1">
              <a:rPr lang="en-US"/>
              <a:pPr>
                <a:defRPr/>
              </a:pPr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25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D683-A615-41BD-A4D8-17705CB114A0}" type="datetime1">
              <a:rPr lang="en-US"/>
              <a:pPr>
                <a:defRPr/>
              </a:pPr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8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369C2D4-06E6-4776-807F-8EED98D24D96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A2671FB-34CF-42CE-8DE5-8B1F5BFF68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66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D8BC0EA-6CBB-461A-94D2-933E02E895CB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8C8522D-FAC4-490E-8910-13A423F5E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8252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A18185A-A1C8-4B09-9A4C-09F5B2141EB1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DEBC33C-7A6F-4B9D-8CAB-4F994C89A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8489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7DDDF29-D4CE-486C-9FE1-D02586A37A33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ACBDAE-63E3-42D8-99F1-7C42F06B1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0322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ECA9793-DBF0-4281-8BAB-FA7C4E9C395B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0F2F64E-EF8D-499E-BFC2-4A189DA94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4205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B9B9892-8945-406C-B687-EC930D2FE6EA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C2432B1-EA28-4680-9F33-8797CE04A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8554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DCC53F9-D1D0-43E0-9ADC-6AF2FCE3A399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1D30E5F-2AB4-4B27-B1A3-BB9BEFE332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295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74E9-7468-4BAE-AEA1-35F2356DC28D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0569-3BFE-4C87-AE0E-21D3359E11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578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452AF5F-FFD8-4C0F-8C6F-BCD2CEF6D8DB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DEB018A-D19E-45BA-846D-700CD58DB1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6711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D81787F-BFEE-4949-9CBF-EBF0E356B93F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99F3AC4-0E4B-45C2-9181-B4CC2A5D3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5110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B6B5DA5-4B80-486D-A488-9C9734F015C0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B9FB7CE-F09B-44AF-9A8D-DC35A468C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7867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86C5DC6-F7A9-4C25-9E80-EADDAC30A7E1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DA384B8-E9A3-4CBC-9A74-624BFF5F9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667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74E9-7468-4BAE-AEA1-35F2356DC28D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0569-3BFE-4C87-AE0E-21D3359E11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91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74E9-7468-4BAE-AEA1-35F2356DC28D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0569-3BFE-4C87-AE0E-21D3359E11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60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74E9-7468-4BAE-AEA1-35F2356DC28D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0569-3BFE-4C87-AE0E-21D3359E11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909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74E9-7468-4BAE-AEA1-35F2356DC28D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0569-3BFE-4C87-AE0E-21D3359E11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23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74E9-7468-4BAE-AEA1-35F2356DC28D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0569-3BFE-4C87-AE0E-21D3359E11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65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74E9-7468-4BAE-AEA1-35F2356DC28D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0569-3BFE-4C87-AE0E-21D3359E11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158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81108-82BE-4CFE-8740-3089D13AB5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90220-2790-4192-961A-5A3B4A578A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31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1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C191EB72-2578-48E1-BC69-B1A68736CAC5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A61FE8-5113-4622-AC28-2C85A6771C3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22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6.jpg"/><Relationship Id="rId7" Type="http://schemas.openxmlformats.org/officeDocument/2006/relationships/diagramColors" Target="../diagrams/colors2.xml"/><Relationship Id="rId12" Type="http://schemas.openxmlformats.org/officeDocument/2006/relationships/image" Target="../media/image4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39.jpg"/><Relationship Id="rId5" Type="http://schemas.openxmlformats.org/officeDocument/2006/relationships/diagramLayout" Target="../diagrams/layout2.xml"/><Relationship Id="rId10" Type="http://schemas.openxmlformats.org/officeDocument/2006/relationships/image" Target="../media/image38.png"/><Relationship Id="rId4" Type="http://schemas.openxmlformats.org/officeDocument/2006/relationships/diagramData" Target="../diagrams/data2.xml"/><Relationship Id="rId9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3" Type="http://schemas.openxmlformats.org/officeDocument/2006/relationships/image" Target="../media/image23.pn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microsoft.com/office/2007/relationships/hdphoto" Target="../media/hdphoto1.wdp"/><Relationship Id="rId15" Type="http://schemas.openxmlformats.org/officeDocument/2006/relationships/image" Target="../media/image51.png"/><Relationship Id="rId10" Type="http://schemas.openxmlformats.org/officeDocument/2006/relationships/image" Target="../media/image46.jpeg"/><Relationship Id="rId4" Type="http://schemas.openxmlformats.org/officeDocument/2006/relationships/image" Target="../media/image41.png"/><Relationship Id="rId9" Type="http://schemas.openxmlformats.org/officeDocument/2006/relationships/image" Target="../media/image45.jpeg"/><Relationship Id="rId14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23.png"/><Relationship Id="rId5" Type="http://schemas.openxmlformats.org/officeDocument/2006/relationships/diagramLayout" Target="../diagrams/layout3.xml"/><Relationship Id="rId10" Type="http://schemas.microsoft.com/office/2007/relationships/hdphoto" Target="../media/hdphoto2.wdp"/><Relationship Id="rId4" Type="http://schemas.openxmlformats.org/officeDocument/2006/relationships/diagramData" Target="../diagrams/data3.xml"/><Relationship Id="rId9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64.pn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9.png"/><Relationship Id="rId11" Type="http://schemas.openxmlformats.org/officeDocument/2006/relationships/hyperlink" Target="http://kvantorium51.org/" TargetMode="External"/><Relationship Id="rId5" Type="http://schemas.openxmlformats.org/officeDocument/2006/relationships/image" Target="../media/image58.jpeg"/><Relationship Id="rId15" Type="http://schemas.openxmlformats.org/officeDocument/2006/relationships/image" Target="../media/image66.png"/><Relationship Id="rId10" Type="http://schemas.openxmlformats.org/officeDocument/2006/relationships/image" Target="../media/image55.png"/><Relationship Id="rId4" Type="http://schemas.openxmlformats.org/officeDocument/2006/relationships/image" Target="../media/image57.jpeg"/><Relationship Id="rId9" Type="http://schemas.openxmlformats.org/officeDocument/2006/relationships/image" Target="../media/image62.jpeg"/><Relationship Id="rId1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13" Type="http://schemas.openxmlformats.org/officeDocument/2006/relationships/image" Target="../media/image86.png"/><Relationship Id="rId3" Type="http://schemas.openxmlformats.org/officeDocument/2006/relationships/image" Target="../media/image78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7.png"/><Relationship Id="rId10" Type="http://schemas.openxmlformats.org/officeDocument/2006/relationships/image" Target="../media/image83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82.jpeg"/><Relationship Id="rId14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13" Type="http://schemas.openxmlformats.org/officeDocument/2006/relationships/image" Target="../media/image99.png"/><Relationship Id="rId3" Type="http://schemas.openxmlformats.org/officeDocument/2006/relationships/image" Target="../media/image89.png"/><Relationship Id="rId7" Type="http://schemas.openxmlformats.org/officeDocument/2006/relationships/image" Target="../media/image93.jpeg"/><Relationship Id="rId12" Type="http://schemas.openxmlformats.org/officeDocument/2006/relationships/image" Target="../media/image98.jpeg"/><Relationship Id="rId2" Type="http://schemas.openxmlformats.org/officeDocument/2006/relationships/image" Target="../media/image88.jpe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7.jpe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4" Type="http://schemas.openxmlformats.org/officeDocument/2006/relationships/image" Target="../media/image90.jpeg"/><Relationship Id="rId9" Type="http://schemas.openxmlformats.org/officeDocument/2006/relationships/image" Target="../media/image95.jpeg"/><Relationship Id="rId14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5" Type="http://schemas.openxmlformats.org/officeDocument/2006/relationships/image" Target="../media/image2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hyperlink" Target="&#1057;&#1057;&#1067;&#1051;&#1050;&#1040;%202.pptx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11" Type="http://schemas.openxmlformats.org/officeDocument/2006/relationships/image" Target="../media/image34.jp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281" y="3795975"/>
            <a:ext cx="4359275" cy="290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2598" y="1254081"/>
            <a:ext cx="108840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1937" y="1867301"/>
            <a:ext cx="83162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«Юные </a:t>
            </a:r>
            <a:r>
              <a:rPr lang="ru-RU" sz="3200" b="1" dirty="0"/>
              <a:t>инженеры Арктики» - стратегический </a:t>
            </a:r>
            <a:r>
              <a:rPr lang="ru-RU" sz="3200" b="1" dirty="0" err="1" smtClean="0"/>
              <a:t>профориентационный</a:t>
            </a:r>
            <a:r>
              <a:rPr lang="ru-RU" sz="3200" b="1" dirty="0" smtClean="0"/>
              <a:t> </a:t>
            </a:r>
            <a:r>
              <a:rPr lang="ru-RU" sz="3200" b="1" dirty="0"/>
              <a:t>проект Мурманской области</a:t>
            </a:r>
            <a:r>
              <a:rPr lang="ru-RU" sz="3200" b="1" dirty="0" smtClean="0"/>
              <a:t>» 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96000" y="538067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Bef>
                <a:spcPct val="0"/>
              </a:spcBef>
            </a:pPr>
            <a:r>
              <a:rPr lang="ru-RU" altLang="ru-RU" b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Заместитель директора по </a:t>
            </a:r>
            <a:r>
              <a:rPr lang="ru-RU" altLang="ru-RU" b="1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организационному  развитию </a:t>
            </a:r>
            <a:r>
              <a:rPr lang="ru-RU" altLang="ru-RU" b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b="1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инновационной деятельности </a:t>
            </a:r>
            <a:r>
              <a:rPr lang="ru-RU" altLang="ru-RU" b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ru-RU" altLang="ru-RU" b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altLang="ru-RU" b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ГАУДО МО «МОЦДО «Лапландия»</a:t>
            </a:r>
          </a:p>
          <a:p>
            <a:pPr algn="r">
              <a:spcBef>
                <a:spcPct val="0"/>
              </a:spcBef>
            </a:pPr>
            <a:endParaRPr lang="ru-RU" altLang="ru-RU" b="1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</a:pPr>
            <a:r>
              <a:rPr lang="ru-RU" altLang="ru-RU" b="1" dirty="0" err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О.А.Бережняк</a:t>
            </a:r>
            <a:endParaRPr lang="ru-RU" altLang="ru-RU" b="1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98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719" y="4568210"/>
            <a:ext cx="4065406" cy="228979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17779805"/>
              </p:ext>
            </p:extLst>
          </p:nvPr>
        </p:nvGraphicFramePr>
        <p:xfrm>
          <a:off x="0" y="0"/>
          <a:ext cx="12192000" cy="4867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573" y="4705178"/>
            <a:ext cx="3229233" cy="2152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94104" y="4568210"/>
            <a:ext cx="3687309" cy="2457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632" y="4678258"/>
            <a:ext cx="3295135" cy="2195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471" y="4663239"/>
            <a:ext cx="3163329" cy="2371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693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Эмблема1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1" t="19762" r="32478" b="30792"/>
          <a:stretch>
            <a:fillRect/>
          </a:stretch>
        </p:blipFill>
        <p:spPr bwMode="auto">
          <a:xfrm>
            <a:off x="4736757" y="2200568"/>
            <a:ext cx="2034746" cy="145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4936" y="1081339"/>
            <a:ext cx="12154828" cy="7510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750" b="1" dirty="0" smtClean="0">
                <a:latin typeface="Century Gothic" panose="020B0502020202020204" pitchFamily="34" charset="0"/>
                <a:ea typeface="Calibri"/>
                <a:cs typeface="Times New Roman"/>
              </a:rPr>
              <a:t>Организовано  </a:t>
            </a:r>
            <a:r>
              <a:rPr lang="ru-RU" sz="1750" b="1" dirty="0" smtClean="0">
                <a:solidFill>
                  <a:srgbClr val="C00000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180</a:t>
            </a:r>
            <a:r>
              <a:rPr lang="ru-RU" sz="1750" b="1" dirty="0" smtClean="0">
                <a:latin typeface="Century Gothic" panose="020B0502020202020204" pitchFamily="34" charset="0"/>
                <a:ea typeface="Calibri"/>
                <a:cs typeface="Times New Roman"/>
              </a:rPr>
              <a:t> проектных сетевых   организационно - массовых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750" b="1" dirty="0">
                <a:latin typeface="Century Gothic" panose="020B0502020202020204" pitchFamily="34" charset="0"/>
                <a:ea typeface="Calibri"/>
                <a:cs typeface="Times New Roman"/>
              </a:rPr>
              <a:t>м</a:t>
            </a:r>
            <a:r>
              <a:rPr lang="ru-RU" sz="1750" b="1" dirty="0" smtClean="0">
                <a:latin typeface="Century Gothic" panose="020B0502020202020204" pitchFamily="34" charset="0"/>
                <a:ea typeface="Calibri"/>
                <a:cs typeface="Times New Roman"/>
              </a:rPr>
              <a:t>ероприятий, участниками которых стали более  10000 обучающихся  ОО, 150 специалистов предприятий и </a:t>
            </a:r>
            <a:r>
              <a:rPr lang="ru-RU" sz="1750" b="1" dirty="0">
                <a:latin typeface="Century Gothic" panose="020B0502020202020204" pitchFamily="34" charset="0"/>
                <a:ea typeface="Calibri"/>
                <a:cs typeface="Times New Roman"/>
              </a:rPr>
              <a:t>научных </a:t>
            </a:r>
            <a:r>
              <a:rPr lang="ru-RU" sz="1750" b="1" dirty="0" smtClean="0">
                <a:latin typeface="Century Gothic" panose="020B0502020202020204" pitchFamily="34" charset="0"/>
                <a:ea typeface="Calibri"/>
                <a:cs typeface="Times New Roman"/>
              </a:rPr>
              <a:t>организаций Мурманской </a:t>
            </a:r>
            <a:r>
              <a:rPr lang="ru-RU" sz="1750" b="1" dirty="0">
                <a:latin typeface="Century Gothic" panose="020B0502020202020204" pitchFamily="34" charset="0"/>
                <a:ea typeface="Calibri"/>
                <a:cs typeface="Times New Roman"/>
              </a:rPr>
              <a:t>области</a:t>
            </a:r>
            <a:endParaRPr lang="ru-RU" sz="1750" b="1" dirty="0" smtClean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endParaRPr lang="ru-RU" sz="1000" b="1" dirty="0" smtClean="0">
              <a:solidFill>
                <a:srgbClr val="FF0000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                                               </a:t>
            </a:r>
            <a:r>
              <a:rPr lang="ru-RU" sz="1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/>
                <a:cs typeface="Times New Roman"/>
              </a:rPr>
              <a:t>ОКТЯБРЬ                                                                                                                                                          АПРЕЛЬ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/>
                <a:cs typeface="Times New Roman"/>
              </a:rPr>
              <a:t>                                     «Открытие сезона»                                                                                                                                        «Закрытие сезона» </a:t>
            </a:r>
            <a:endParaRPr lang="ru-RU" sz="1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1000" b="1" dirty="0" smtClean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1000" b="1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ru-RU" sz="1400" b="1" dirty="0" smtClean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latin typeface="Century Gothic" panose="020B0502020202020204" pitchFamily="34" charset="0"/>
                <a:ea typeface="Calibri"/>
                <a:cs typeface="Times New Roman"/>
              </a:rPr>
              <a:t>Экскурсии, </a:t>
            </a:r>
            <a:r>
              <a:rPr lang="ru-RU" sz="1400" b="1" dirty="0" err="1" smtClean="0">
                <a:latin typeface="Century Gothic" panose="020B0502020202020204" pitchFamily="34" charset="0"/>
                <a:ea typeface="Calibri"/>
                <a:cs typeface="Times New Roman"/>
              </a:rPr>
              <a:t>хакатоны</a:t>
            </a:r>
            <a:r>
              <a:rPr lang="ru-RU" sz="1400" b="1" dirty="0" smtClean="0">
                <a:latin typeface="Century Gothic" panose="020B0502020202020204" pitchFamily="34" charset="0"/>
                <a:ea typeface="Calibri"/>
                <a:cs typeface="Times New Roman"/>
              </a:rPr>
              <a:t>, брифинги с инженерами, выставки инженерных профессий, турниры по робототехнике,, тематические </a:t>
            </a:r>
            <a:r>
              <a:rPr lang="ru-RU" sz="1400" b="1" dirty="0" err="1" smtClean="0">
                <a:latin typeface="Century Gothic" panose="020B0502020202020204" pitchFamily="34" charset="0"/>
                <a:ea typeface="Calibri"/>
                <a:cs typeface="Times New Roman"/>
              </a:rPr>
              <a:t>квиз</a:t>
            </a:r>
            <a:r>
              <a:rPr lang="ru-RU" sz="1400" b="1" dirty="0" smtClean="0">
                <a:latin typeface="Century Gothic" panose="020B0502020202020204" pitchFamily="34" charset="0"/>
                <a:ea typeface="Calibri"/>
                <a:cs typeface="Times New Roman"/>
              </a:rPr>
              <a:t>-игры, </a:t>
            </a:r>
            <a:r>
              <a:rPr lang="ru-RU" sz="1400" b="1" dirty="0" err="1" smtClean="0">
                <a:latin typeface="Century Gothic" panose="020B0502020202020204" pitchFamily="34" charset="0"/>
                <a:ea typeface="Calibri"/>
                <a:cs typeface="Times New Roman"/>
              </a:rPr>
              <a:t>квест</a:t>
            </a:r>
            <a:r>
              <a:rPr lang="ru-RU" sz="1400" b="1" dirty="0" smtClean="0">
                <a:latin typeface="Century Gothic" panose="020B0502020202020204" pitchFamily="34" charset="0"/>
                <a:ea typeface="Calibri"/>
                <a:cs typeface="Times New Roman"/>
              </a:rPr>
              <a:t>-игры, капустники научно-технического творчества, олимпиады, научных </a:t>
            </a:r>
            <a:r>
              <a:rPr lang="ru-RU" sz="1400" b="1" dirty="0">
                <a:latin typeface="Century Gothic" panose="020B0502020202020204" pitchFamily="34" charset="0"/>
                <a:ea typeface="Calibri"/>
                <a:cs typeface="Times New Roman"/>
              </a:rPr>
              <a:t>и инженерных проектов «</a:t>
            </a:r>
            <a:r>
              <a:rPr lang="ru-RU" sz="1400" b="1" dirty="0" err="1" smtClean="0">
                <a:latin typeface="Century Gothic" panose="020B0502020202020204" pitchFamily="34" charset="0"/>
                <a:ea typeface="Calibri"/>
                <a:cs typeface="Times New Roman"/>
              </a:rPr>
              <a:t>КвантоАрктика</a:t>
            </a:r>
            <a:r>
              <a:rPr lang="ru-RU" sz="1400" b="1" dirty="0" smtClean="0">
                <a:latin typeface="Century Gothic" panose="020B0502020202020204" pitchFamily="34" charset="0"/>
                <a:ea typeface="Calibri"/>
                <a:cs typeface="Times New Roman"/>
              </a:rPr>
              <a:t>, профильные </a:t>
            </a:r>
            <a:r>
              <a:rPr lang="ru-RU" sz="1400" b="1" dirty="0">
                <a:latin typeface="Century Gothic" panose="020B0502020202020204" pitchFamily="34" charset="0"/>
                <a:ea typeface="Calibri"/>
                <a:cs typeface="Times New Roman"/>
              </a:rPr>
              <a:t>смены </a:t>
            </a:r>
            <a:r>
              <a:rPr lang="ru-RU" sz="1400" b="1" dirty="0" smtClean="0">
                <a:latin typeface="Century Gothic" panose="020B0502020202020204" pitchFamily="34" charset="0"/>
                <a:ea typeface="Calibri"/>
                <a:cs typeface="Times New Roman"/>
              </a:rPr>
              <a:t>технической направленностей, </a:t>
            </a:r>
            <a:r>
              <a:rPr lang="ru-RU" sz="1400" b="1" dirty="0">
                <a:latin typeface="Century Gothic" panose="020B0502020202020204" pitchFamily="34" charset="0"/>
                <a:ea typeface="Calibri"/>
                <a:cs typeface="Times New Roman"/>
              </a:rPr>
              <a:t>«Интеллектуальные каникулы», «Инженерные каникулы</a:t>
            </a:r>
            <a:r>
              <a:rPr lang="ru-RU" sz="1400" b="1" dirty="0" smtClean="0">
                <a:latin typeface="Century Gothic" panose="020B0502020202020204" pitchFamily="34" charset="0"/>
                <a:ea typeface="Calibri"/>
                <a:cs typeface="Times New Roman"/>
              </a:rPr>
              <a:t>»…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1400" b="1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1400" b="1" dirty="0" smtClean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1400" b="1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1400" b="1" dirty="0" smtClean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1000" b="1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1000" b="1" dirty="0" smtClean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1000" b="1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1000" b="1" dirty="0" smtClean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1000" b="1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1000" b="1" dirty="0" smtClean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1000" b="1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1000" b="1" dirty="0" smtClean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1000" b="1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1000" b="1" dirty="0" smtClean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1000" b="1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1000" b="1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ru-RU" sz="1750" b="1" dirty="0" smtClean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ru-RU" sz="1750" b="1" dirty="0" smtClean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228600" lvl="0" indent="-2286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1000" b="1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1750" b="1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750" b="1" dirty="0" smtClean="0"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1000" b="1" dirty="0" smtClean="0"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Rounded Rectangle 12"/>
          <p:cNvSpPr/>
          <p:nvPr/>
        </p:nvSpPr>
        <p:spPr>
          <a:xfrm>
            <a:off x="54935" y="168676"/>
            <a:ext cx="11565935" cy="912663"/>
          </a:xfrm>
          <a:prstGeom prst="roundRect">
            <a:avLst>
              <a:gd name="adj" fmla="val 6379"/>
            </a:avLst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ru-RU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Региональный фестиваль научно-технического творчества</a:t>
            </a:r>
          </a:p>
          <a:p>
            <a:pPr algn="ctr"/>
            <a:r>
              <a:rPr lang="ru-RU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«Юные инженеры Арктики</a:t>
            </a:r>
            <a:endParaRPr lang="ru-RU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5" name="Picture 4" descr="D:\Documents and Settings\Admin\Рабочий стол\Самообследование\Новая папка\news-20160419-1608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301" y="4339237"/>
            <a:ext cx="1795883" cy="1246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2" y="5676232"/>
            <a:ext cx="1772651" cy="11817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388" y="5660745"/>
            <a:ext cx="1795883" cy="11972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139" y="5649701"/>
            <a:ext cx="1795883" cy="11972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812" y="4380020"/>
            <a:ext cx="1829091" cy="1219394"/>
          </a:xfrm>
          <a:prstGeom prst="rect">
            <a:avLst/>
          </a:prstGeom>
        </p:spPr>
      </p:pic>
      <p:pic>
        <p:nvPicPr>
          <p:cNvPr id="15" name="Picture 2" descr="https://www.laplandiya.org/uploads/gallery/2958/IMG_850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0" y="4389636"/>
            <a:ext cx="1815802" cy="120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151" y="5621316"/>
            <a:ext cx="1856185" cy="12366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588" y="4339237"/>
            <a:ext cx="1793613" cy="119499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588" y="5592970"/>
            <a:ext cx="1897545" cy="126503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903" y="5586155"/>
            <a:ext cx="1831921" cy="124496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830" y="4346066"/>
            <a:ext cx="1886656" cy="1258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903" y="4263488"/>
            <a:ext cx="1904625" cy="1270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7002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2333625"/>
            <a:ext cx="2922587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Объект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33431373"/>
              </p:ext>
            </p:extLst>
          </p:nvPr>
        </p:nvGraphicFramePr>
        <p:xfrm>
          <a:off x="54935" y="1073665"/>
          <a:ext cx="11922604" cy="5620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-225425" y="1588"/>
            <a:ext cx="118554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endParaRPr lang="ru-RU" sz="2700" b="1" dirty="0"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55087" y="1009930"/>
            <a:ext cx="4697413" cy="5207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Методический ресурсный центр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6375" y="5537199"/>
            <a:ext cx="11922604" cy="102325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Всего </a:t>
            </a:r>
            <a:r>
              <a:rPr lang="ru-RU" sz="24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проведено 86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методических мероприятий</a:t>
            </a:r>
            <a:r>
              <a:rPr lang="ru-RU" sz="2400" b="1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, </a:t>
            </a:r>
            <a:r>
              <a:rPr lang="ru-RU" sz="24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участниками </a:t>
            </a:r>
            <a:r>
              <a:rPr lang="ru-RU" sz="2400" b="1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которых стали 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более 2096 человек</a:t>
            </a:r>
            <a:endParaRPr lang="ru-RU" sz="2400" b="1" dirty="0">
              <a:solidFill>
                <a:schemeClr val="tx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4253130" y="1527585"/>
            <a:ext cx="494276" cy="18980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4" idx="3"/>
          </p:cNvCxnSpPr>
          <p:nvPr/>
        </p:nvCxnSpPr>
        <p:spPr>
          <a:xfrm>
            <a:off x="8252500" y="1270280"/>
            <a:ext cx="785812" cy="26987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881" name="Группа 15"/>
          <p:cNvGrpSpPr>
            <a:grpSpLocks/>
          </p:cNvGrpSpPr>
          <p:nvPr/>
        </p:nvGrpSpPr>
        <p:grpSpPr bwMode="auto">
          <a:xfrm>
            <a:off x="510501" y="1046162"/>
            <a:ext cx="1972398" cy="1031875"/>
            <a:chOff x="1391203" y="133429"/>
            <a:chExt cx="1336116" cy="1031575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1391203" y="133429"/>
              <a:ext cx="1330249" cy="1031575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60000"/>
                <a:lumOff val="40000"/>
                <a:alpha val="90000"/>
              </a:schemeClr>
            </a:solidFill>
            <a:ln>
              <a:solidFill>
                <a:schemeClr val="accent1">
                  <a:lumMod val="75000"/>
                  <a:alpha val="90000"/>
                </a:schemeClr>
              </a:solidFill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1457291" y="193736"/>
              <a:ext cx="1270028" cy="9712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5720" rIns="457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  <a:ea typeface="+mj-ea"/>
                  <a:cs typeface="+mj-cs"/>
                </a:rPr>
                <a:t>Организации СПО, ВПО</a:t>
              </a:r>
            </a:p>
          </p:txBody>
        </p:sp>
      </p:grpSp>
      <p:cxnSp>
        <p:nvCxnSpPr>
          <p:cNvPr id="22" name="Прямая со стрелкой 21"/>
          <p:cNvCxnSpPr>
            <a:endCxn id="14" idx="1"/>
          </p:cNvCxnSpPr>
          <p:nvPr/>
        </p:nvCxnSpPr>
        <p:spPr>
          <a:xfrm flipV="1">
            <a:off x="2516862" y="1270280"/>
            <a:ext cx="1038225" cy="47625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23"/>
          <p:cNvGrpSpPr/>
          <p:nvPr/>
        </p:nvGrpSpPr>
        <p:grpSpPr>
          <a:xfrm>
            <a:off x="5837902" y="1769952"/>
            <a:ext cx="2386510" cy="853687"/>
            <a:chOff x="1360978" y="42698"/>
            <a:chExt cx="1333499" cy="1031575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1360978" y="42698"/>
              <a:ext cx="1330249" cy="1031575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>
                  <a:lumMod val="75000"/>
                  <a:alpha val="90000"/>
                </a:schemeClr>
              </a:solidFill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1378273" y="189625"/>
              <a:ext cx="1316204" cy="8211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5720" rIns="457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  <a:ea typeface="+mj-ea"/>
                  <a:cs typeface="+mj-cs"/>
                </a:rPr>
                <a:t>Организации дошкольного образования</a:t>
              </a:r>
            </a:p>
          </p:txBody>
        </p:sp>
      </p:grpSp>
      <p:cxnSp>
        <p:nvCxnSpPr>
          <p:cNvPr id="27" name="Прямая со стрелкой 26"/>
          <p:cNvCxnSpPr/>
          <p:nvPr/>
        </p:nvCxnSpPr>
        <p:spPr>
          <a:xfrm flipH="1" flipV="1">
            <a:off x="6548825" y="1542200"/>
            <a:ext cx="511355" cy="21514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425" y="2778294"/>
            <a:ext cx="3097912" cy="21338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ounded Rectangle 12"/>
          <p:cNvSpPr/>
          <p:nvPr/>
        </p:nvSpPr>
        <p:spPr>
          <a:xfrm>
            <a:off x="54935" y="104428"/>
            <a:ext cx="11565935" cy="809969"/>
          </a:xfrm>
          <a:prstGeom prst="roundRect">
            <a:avLst>
              <a:gd name="adj" fmla="val 6379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Развитие кадрового потенциала</a:t>
            </a:r>
            <a:endParaRPr lang="ru-RU" sz="3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9" name="Picture 2" descr="Эмблема1"/>
          <p:cNvPicPr>
            <a:picLocks noChangeAspect="1" noChangeArrowheads="1"/>
          </p:cNvPicPr>
          <p:nvPr/>
        </p:nvPicPr>
        <p:blipFill>
          <a:blip r:embed="rId11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1" t="19762" r="32478" b="30792"/>
          <a:stretch>
            <a:fillRect/>
          </a:stretch>
        </p:blipFill>
        <p:spPr bwMode="auto">
          <a:xfrm>
            <a:off x="10565274" y="15039"/>
            <a:ext cx="1617848" cy="161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231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12"/>
          <p:cNvSpPr/>
          <p:nvPr/>
        </p:nvSpPr>
        <p:spPr>
          <a:xfrm>
            <a:off x="54934" y="-19645"/>
            <a:ext cx="11565937" cy="1276547"/>
          </a:xfrm>
          <a:prstGeom prst="roundRect">
            <a:avLst>
              <a:gd name="adj" fmla="val 6379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Программное поле </a:t>
            </a:r>
          </a:p>
          <a:p>
            <a:pPr algn="ctr"/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«От детских проб до профессионального самоопределения»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(50 ДОП)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21841" y="2042895"/>
            <a:ext cx="2198688" cy="853365"/>
          </a:xfrm>
          <a:prstGeom prst="rect">
            <a:avLst/>
          </a:prstGeom>
          <a:solidFill>
            <a:srgbClr val="CBA9E5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ВОШЕБНЫЙ МИР ЛЕГО-КРАСОК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ОСНОВЫ ЛЕГО-КОНСТРУИРОВАНИЯ</a:t>
            </a:r>
            <a:endParaRPr lang="ru-RU" sz="1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7400" y="2880271"/>
            <a:ext cx="2309813" cy="12096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ЛЕГОКОНСТРУИРОВАНИЕ И НАЧАЛА ПРОГРАММИРОВАНИЯ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ЛЕГОКОНСТРУИРОВАНИЕ И ПРОГРАММИРОВАНИЕ В СРЕДЕ </a:t>
            </a:r>
            <a:r>
              <a:rPr lang="en-US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SCRATCH</a:t>
            </a:r>
            <a:endParaRPr lang="ru-RU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ounded Rectangle 12"/>
          <p:cNvSpPr/>
          <p:nvPr/>
        </p:nvSpPr>
        <p:spPr>
          <a:xfrm>
            <a:off x="9946958" y="1262803"/>
            <a:ext cx="2024063" cy="915988"/>
          </a:xfrm>
          <a:prstGeom prst="downArrow">
            <a:avLst>
              <a:gd name="adj1" fmla="val 86351"/>
              <a:gd name="adj2" fmla="val 32112"/>
            </a:avLst>
          </a:prstGeom>
          <a:solidFill>
            <a:srgbClr val="CBA9E5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РОБОТОТЕХНИКА</a:t>
            </a:r>
          </a:p>
        </p:txBody>
      </p:sp>
      <p:sp>
        <p:nvSpPr>
          <p:cNvPr id="10" name="Rounded Rectangle 12"/>
          <p:cNvSpPr/>
          <p:nvPr/>
        </p:nvSpPr>
        <p:spPr>
          <a:xfrm>
            <a:off x="877886" y="1366295"/>
            <a:ext cx="2217737" cy="922337"/>
          </a:xfrm>
          <a:prstGeom prst="downArrow">
            <a:avLst>
              <a:gd name="adj1" fmla="val 88842"/>
              <a:gd name="adj2" fmla="val 29380"/>
            </a:avLst>
          </a:prstGeom>
          <a:solidFill>
            <a:srgbClr val="FFFF99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ИНФОРМАТИКА И ПРОГРАММИРОВАНИЕ</a:t>
            </a:r>
          </a:p>
        </p:txBody>
      </p:sp>
      <p:sp>
        <p:nvSpPr>
          <p:cNvPr id="11" name="Rounded Rectangle 12"/>
          <p:cNvSpPr/>
          <p:nvPr/>
        </p:nvSpPr>
        <p:spPr>
          <a:xfrm>
            <a:off x="7733671" y="1350518"/>
            <a:ext cx="2024063" cy="941388"/>
          </a:xfrm>
          <a:prstGeom prst="downArrow">
            <a:avLst>
              <a:gd name="adj1" fmla="val 88554"/>
              <a:gd name="adj2" fmla="val 30891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СПОРТИВНО-ТЕХНИЧЕСКОЕ НАПРАВЛЕНИЕ</a:t>
            </a:r>
          </a:p>
        </p:txBody>
      </p:sp>
      <p:pic>
        <p:nvPicPr>
          <p:cNvPr id="34" name="Picture 2" descr="Эмблема1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1" t="19762" r="32478" b="30792"/>
          <a:stretch>
            <a:fillRect/>
          </a:stretch>
        </p:blipFill>
        <p:spPr bwMode="auto">
          <a:xfrm>
            <a:off x="10884022" y="15039"/>
            <a:ext cx="1299099" cy="129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Rounded Rectangle 12"/>
          <p:cNvSpPr/>
          <p:nvPr/>
        </p:nvSpPr>
        <p:spPr>
          <a:xfrm>
            <a:off x="5562964" y="1350238"/>
            <a:ext cx="1911350" cy="941387"/>
          </a:xfrm>
          <a:prstGeom prst="downArrow">
            <a:avLst>
              <a:gd name="adj1" fmla="val 88491"/>
              <a:gd name="adj2" fmla="val 28938"/>
            </a:avLst>
          </a:prstGeom>
          <a:solidFill>
            <a:srgbClr val="2DC8FF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МОДЕЛИРОВАНИЕ и КОНСТРУИРОВАНИЕ</a:t>
            </a:r>
            <a:endParaRPr lang="ru-RU" sz="1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38853" y="1420625"/>
            <a:ext cx="2041525" cy="911225"/>
          </a:xfrm>
          <a:prstGeom prst="downArrow">
            <a:avLst>
              <a:gd name="adj1" fmla="val 90436"/>
              <a:gd name="adj2" fmla="val 32130"/>
            </a:avLst>
          </a:prstGeom>
          <a:solidFill>
            <a:srgbClr val="92D050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ГРАФИКА </a:t>
            </a:r>
            <a:br>
              <a:rPr lang="ru-RU" sz="1200" b="1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ru-RU" sz="1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И 3</a:t>
            </a:r>
            <a:r>
              <a:rPr lang="en-US" sz="1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D</a:t>
            </a:r>
            <a:r>
              <a:rPr lang="ru-RU" sz="1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-ДИЗАЙН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613631" y="2880271"/>
            <a:ext cx="2198687" cy="121796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ОСНОВЫ АВИА-РАКЕТОМОДЕЛИРОВАНИЯ</a:t>
            </a:r>
            <a:endParaRPr lang="ru-RU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63888" y="2880271"/>
            <a:ext cx="2225675" cy="120967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829779" y="2868714"/>
            <a:ext cx="2198688" cy="1178519"/>
          </a:xfrm>
          <a:prstGeom prst="rect">
            <a:avLst/>
          </a:prstGeom>
          <a:solidFill>
            <a:srgbClr val="CBA9E5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7400" y="4124630"/>
            <a:ext cx="2309813" cy="10862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630113" y="4156626"/>
            <a:ext cx="2198687" cy="2094183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АВТОМОДЕЛИРОВАНИЕ</a:t>
            </a:r>
          </a:p>
          <a:p>
            <a:pPr algn="ctr">
              <a:defRPr/>
            </a:pPr>
            <a:endParaRPr lang="ru-RU" sz="1200" b="1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АВИАМОДЕЛИЗМ </a:t>
            </a:r>
          </a:p>
          <a:p>
            <a:pPr algn="ctr">
              <a:defRPr/>
            </a:pPr>
            <a:endParaRPr lang="ru-RU" sz="1200" b="1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РАКЕТНОЕ МОДЕЛИРОВАНИЕ </a:t>
            </a:r>
          </a:p>
          <a:p>
            <a:pPr algn="ctr">
              <a:defRPr/>
            </a:pPr>
            <a:endParaRPr lang="ru-RU" sz="1200" b="1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ВВЕДЕНИЕ В СУДОМОДЕЛИРОВАНИЕ</a:t>
            </a:r>
            <a:endParaRPr lang="ru-RU" sz="1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63888" y="4147769"/>
            <a:ext cx="2225675" cy="210304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КОМПЕТЕНЦИИ  </a:t>
            </a:r>
            <a:r>
              <a:rPr lang="en-US" sz="1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JUNIORSKILLS</a:t>
            </a:r>
            <a:endParaRPr lang="ru-RU" sz="12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endParaRPr lang="ru-RU" sz="1200" b="1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ru-RU" sz="1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«ИНЖЕНЕРНЫЙ ДИЗАЙН </a:t>
            </a:r>
            <a:r>
              <a:rPr lang="en-US" sz="1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CAD</a:t>
            </a:r>
            <a:r>
              <a:rPr lang="ru-RU" sz="1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»</a:t>
            </a:r>
            <a:endParaRPr lang="ru-RU" sz="12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448300" y="4147769"/>
            <a:ext cx="2076450" cy="2118886"/>
          </a:xfrm>
          <a:prstGeom prst="rect">
            <a:avLst/>
          </a:prstGeom>
          <a:solidFill>
            <a:srgbClr val="2DC8FF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РАДИОТЕХНИЧЕСКОЕ КОНСТРУИРОВАНИЕ</a:t>
            </a:r>
          </a:p>
          <a:p>
            <a:pPr algn="ctr">
              <a:defRPr/>
            </a:pPr>
            <a:endParaRPr lang="ru-RU" sz="12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ИНЖЕНЕРНОЕ КОНСТРУИРОВАНИЕ И ПРОТОТИПИРОВАНИЕ</a:t>
            </a:r>
          </a:p>
          <a:p>
            <a:pPr algn="ctr">
              <a:defRPr/>
            </a:pPr>
            <a:endParaRPr lang="ru-RU" sz="12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КОНСТРУИРОВАНИЕ СЛОЖНЫХ ЭЛЕКТРОННЫХ УСТРОЙСТВ</a:t>
            </a:r>
            <a:endParaRPr lang="ru-RU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891713" y="4047233"/>
            <a:ext cx="2128816" cy="1261391"/>
          </a:xfrm>
          <a:prstGeom prst="rect">
            <a:avLst/>
          </a:prstGeom>
          <a:solidFill>
            <a:srgbClr val="CBA9E5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ОСНОВЫ РОБОТОТЕХНИКИ</a:t>
            </a:r>
            <a:endParaRPr lang="ru-RU" sz="1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РОБОТОТЕХНИКА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СОРЕВНОВАТЕЛЬНАЯ РОБОТОТЕХНИКА</a:t>
            </a:r>
          </a:p>
          <a:p>
            <a:pPr algn="ctr">
              <a:defRPr/>
            </a:pPr>
            <a:r>
              <a:rPr lang="en-US" sz="1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JS</a:t>
            </a:r>
            <a:r>
              <a:rPr lang="ru-RU" sz="1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: МОБИЛЬНАЯ РОБОТОТЕХНИКА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41384" y="5292282"/>
            <a:ext cx="2309813" cy="956379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ОБЪЕКТНО-ОРИЕНТИРОВАННОЕ ПРОГРАММИРОВАНИЕ</a:t>
            </a:r>
          </a:p>
        </p:txBody>
      </p:sp>
      <p:sp>
        <p:nvSpPr>
          <p:cNvPr id="27" name="Пятиугольник 26"/>
          <p:cNvSpPr/>
          <p:nvPr/>
        </p:nvSpPr>
        <p:spPr>
          <a:xfrm>
            <a:off x="29519" y="2171952"/>
            <a:ext cx="1121775" cy="7493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5-7 </a:t>
            </a:r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лет</a:t>
            </a:r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Пятиугольник 27"/>
          <p:cNvSpPr/>
          <p:nvPr/>
        </p:nvSpPr>
        <p:spPr>
          <a:xfrm>
            <a:off x="54934" y="3274819"/>
            <a:ext cx="1121775" cy="7493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7-10 лет</a:t>
            </a:r>
          </a:p>
        </p:txBody>
      </p:sp>
      <p:sp>
        <p:nvSpPr>
          <p:cNvPr id="29" name="Пятиугольник 28"/>
          <p:cNvSpPr/>
          <p:nvPr/>
        </p:nvSpPr>
        <p:spPr>
          <a:xfrm>
            <a:off x="54934" y="4358597"/>
            <a:ext cx="1121775" cy="747712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10-14 лет</a:t>
            </a:r>
          </a:p>
        </p:txBody>
      </p:sp>
      <p:sp>
        <p:nvSpPr>
          <p:cNvPr id="30" name="Пятиугольник 29"/>
          <p:cNvSpPr/>
          <p:nvPr/>
        </p:nvSpPr>
        <p:spPr>
          <a:xfrm>
            <a:off x="54934" y="5374960"/>
            <a:ext cx="1052227" cy="7493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14-18 лет</a:t>
            </a:r>
            <a:endParaRPr lang="ru-RU" sz="135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880600" y="5326150"/>
            <a:ext cx="2198688" cy="940505"/>
          </a:xfrm>
          <a:prstGeom prst="rect">
            <a:avLst/>
          </a:prstGeom>
          <a:solidFill>
            <a:srgbClr val="CBA9E5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Rounded Rectangle 12"/>
          <p:cNvSpPr/>
          <p:nvPr/>
        </p:nvSpPr>
        <p:spPr>
          <a:xfrm>
            <a:off x="54934" y="6297471"/>
            <a:ext cx="12035467" cy="560529"/>
          </a:xfrm>
          <a:prstGeom prst="roundRect">
            <a:avLst>
              <a:gd name="adj" fmla="val 6379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Банк дополнительных общеобразовательных общеразвивающих программ технической направленности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456238" y="2869224"/>
            <a:ext cx="2076450" cy="1210240"/>
          </a:xfrm>
          <a:prstGeom prst="rect">
            <a:avLst/>
          </a:prstGeom>
          <a:solidFill>
            <a:srgbClr val="2DC8FF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НАЧАЛЬНОЕ ТЕХНИЧЕСКОЕ МОДЕЛИРОВАНИЕ И КОНСТРУИРОВАНИЕ</a:t>
            </a:r>
            <a:endParaRPr lang="ru-RU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endParaRPr lang="ru-RU" sz="1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0889" y="4133710"/>
            <a:ext cx="1591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КОМПЕТЕНЦИИ  «</a:t>
            </a:r>
            <a:r>
              <a:rPr lang="en-US" sz="1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JUNIORSKILLS</a:t>
            </a:r>
            <a:r>
              <a:rPr lang="ru-RU" sz="1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»</a:t>
            </a:r>
          </a:p>
          <a:p>
            <a:endParaRPr lang="ru-RU" sz="1200" b="1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endParaRPr lang="ru-RU" sz="12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ru-RU" sz="1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«</a:t>
            </a:r>
            <a:r>
              <a:rPr lang="ru-RU" sz="1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ИНТЕРНЕТ ВЕЩЕЙ»</a:t>
            </a:r>
          </a:p>
          <a:p>
            <a:endParaRPr lang="ru-RU" sz="12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70238" y="2893023"/>
            <a:ext cx="2120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Century Gothic" panose="020B0502020202020204" pitchFamily="34" charset="0"/>
              </a:rPr>
              <a:t>ОСНОВЫ ГРАФИЧЕСКОГО ПРОЕКТИРОВАНИЯ</a:t>
            </a:r>
          </a:p>
          <a:p>
            <a:r>
              <a:rPr lang="ru-RU" sz="1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ВВЕДЕНИЕ В </a:t>
            </a:r>
            <a:r>
              <a:rPr lang="ru-RU" sz="1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3</a:t>
            </a:r>
            <a:r>
              <a:rPr lang="en-US" sz="1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D</a:t>
            </a:r>
            <a:r>
              <a:rPr lang="ru-RU" sz="1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ГРАФИКУ</a:t>
            </a:r>
            <a:endParaRPr lang="ru-RU" sz="12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905980" y="2893023"/>
            <a:ext cx="2122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Century Gothic" panose="020B0502020202020204" pitchFamily="34" charset="0"/>
              </a:rPr>
              <a:t>ЛЕГО-КОНСТРУИРОВАНИЕ 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«ЛЕГО-МАСТЕРА»</a:t>
            </a:r>
          </a:p>
          <a:p>
            <a:pPr algn="ctr"/>
            <a:endParaRPr lang="ru-RU" sz="12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905981" y="5374960"/>
            <a:ext cx="2096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Century Gothic" panose="020B0502020202020204" pitchFamily="34" charset="0"/>
              </a:rPr>
              <a:t>ПРОГРАММИРОВАНИЕ РОБОТОВ</a:t>
            </a:r>
          </a:p>
          <a:p>
            <a:pPr algn="ctr"/>
            <a:r>
              <a:rPr lang="ru-RU" sz="1200" b="1" dirty="0" smtClean="0">
                <a:latin typeface="Century Gothic" panose="020B0502020202020204" pitchFamily="34" charset="0"/>
              </a:rPr>
              <a:t>РОБОТОНАВТИКА: МИР АРДУИНО</a:t>
            </a:r>
            <a:endParaRPr lang="ru-RU" sz="1200" b="1" dirty="0">
              <a:latin typeface="Century Gothic" panose="020B0502020202020204" pitchFamily="34" charset="0"/>
            </a:endParaRPr>
          </a:p>
        </p:txBody>
      </p:sp>
      <p:sp>
        <p:nvSpPr>
          <p:cNvPr id="4" name="Пятно 2 3"/>
          <p:cNvSpPr/>
          <p:nvPr/>
        </p:nvSpPr>
        <p:spPr>
          <a:xfrm>
            <a:off x="6872268" y="5500817"/>
            <a:ext cx="1422438" cy="790243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</a:rPr>
              <a:t>сетевая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37" name="Пятно 2 36"/>
          <p:cNvSpPr/>
          <p:nvPr/>
        </p:nvSpPr>
        <p:spPr>
          <a:xfrm>
            <a:off x="6707182" y="3794989"/>
            <a:ext cx="1408669" cy="1009208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FF0000"/>
                </a:solidFill>
              </a:rPr>
              <a:t>сетевая</a:t>
            </a:r>
            <a:endParaRPr lang="ru-RU" sz="1000" b="1" dirty="0">
              <a:solidFill>
                <a:srgbClr val="FF0000"/>
              </a:solidFill>
            </a:endParaRPr>
          </a:p>
        </p:txBody>
      </p:sp>
      <p:sp>
        <p:nvSpPr>
          <p:cNvPr id="38" name="Пятно 2 37"/>
          <p:cNvSpPr/>
          <p:nvPr/>
        </p:nvSpPr>
        <p:spPr>
          <a:xfrm>
            <a:off x="6763264" y="2743200"/>
            <a:ext cx="1747466" cy="623565"/>
          </a:xfrm>
          <a:prstGeom prst="irregularSeal2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rgbClr val="FF0000"/>
                </a:solidFill>
              </a:rPr>
              <a:t>модульная</a:t>
            </a:r>
            <a:endParaRPr lang="ru-RU" sz="900" b="1" dirty="0">
              <a:solidFill>
                <a:srgbClr val="FF0000"/>
              </a:solidFill>
            </a:endParaRPr>
          </a:p>
        </p:txBody>
      </p:sp>
      <p:sp>
        <p:nvSpPr>
          <p:cNvPr id="40" name="Пятно 2 39"/>
          <p:cNvSpPr/>
          <p:nvPr/>
        </p:nvSpPr>
        <p:spPr>
          <a:xfrm>
            <a:off x="3920582" y="5535604"/>
            <a:ext cx="1510264" cy="1009208"/>
          </a:xfrm>
          <a:prstGeom prst="irregularSeal2">
            <a:avLst/>
          </a:prstGeom>
          <a:gradFill>
            <a:gsLst>
              <a:gs pos="65027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FF0000"/>
                </a:solidFill>
              </a:rPr>
              <a:t>Очно-заочная школа</a:t>
            </a:r>
            <a:endParaRPr lang="ru-RU" sz="1000" b="1" dirty="0">
              <a:solidFill>
                <a:srgbClr val="FF0000"/>
              </a:solidFill>
            </a:endParaRPr>
          </a:p>
        </p:txBody>
      </p:sp>
      <p:sp>
        <p:nvSpPr>
          <p:cNvPr id="42" name="Пятно 2 41"/>
          <p:cNvSpPr/>
          <p:nvPr/>
        </p:nvSpPr>
        <p:spPr>
          <a:xfrm>
            <a:off x="2225087" y="3891518"/>
            <a:ext cx="1510264" cy="1009208"/>
          </a:xfrm>
          <a:prstGeom prst="irregularSeal2">
            <a:avLst/>
          </a:prstGeom>
          <a:gradFill>
            <a:gsLst>
              <a:gs pos="65027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FF0000"/>
                </a:solidFill>
              </a:rPr>
              <a:t>Очно-заочная школа</a:t>
            </a:r>
            <a:endParaRPr lang="ru-RU" sz="1000" b="1" dirty="0">
              <a:solidFill>
                <a:srgbClr val="FF0000"/>
              </a:solidFill>
            </a:endParaRPr>
          </a:p>
        </p:txBody>
      </p:sp>
      <p:sp>
        <p:nvSpPr>
          <p:cNvPr id="43" name="Пятно 2 42"/>
          <p:cNvSpPr/>
          <p:nvPr/>
        </p:nvSpPr>
        <p:spPr>
          <a:xfrm>
            <a:off x="10884022" y="2546602"/>
            <a:ext cx="1675873" cy="565846"/>
          </a:xfrm>
          <a:prstGeom prst="irregularSeal2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rgbClr val="FF0000"/>
                </a:solidFill>
              </a:rPr>
              <a:t>модульная</a:t>
            </a:r>
            <a:endParaRPr lang="ru-RU" sz="900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-43492" y="2805638"/>
            <a:ext cx="971093" cy="6731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19</a:t>
            </a:r>
            <a:endParaRPr lang="ru-RU" dirty="0"/>
          </a:p>
        </p:txBody>
      </p:sp>
      <p:sp>
        <p:nvSpPr>
          <p:cNvPr id="39" name="Овал 38"/>
          <p:cNvSpPr/>
          <p:nvPr/>
        </p:nvSpPr>
        <p:spPr>
          <a:xfrm>
            <a:off x="-65762" y="3867926"/>
            <a:ext cx="947211" cy="6810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41" name="Овал 40"/>
          <p:cNvSpPr/>
          <p:nvPr/>
        </p:nvSpPr>
        <p:spPr>
          <a:xfrm>
            <a:off x="-146280" y="4909445"/>
            <a:ext cx="1073881" cy="6517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9236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728663" y="90488"/>
            <a:ext cx="10153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3200" b="1" dirty="0">
              <a:latin typeface="Century Gothic" panose="020B0502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83061" y="4547060"/>
            <a:ext cx="1803883" cy="40011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defRPr/>
            </a:pPr>
            <a:r>
              <a:rPr lang="ru-RU" sz="2000" b="1" dirty="0" err="1">
                <a:ln>
                  <a:solidFill>
                    <a:srgbClr val="860000"/>
                  </a:solidFill>
                </a:ln>
                <a:solidFill>
                  <a:srgbClr val="C00000"/>
                </a:solidFill>
                <a:latin typeface="Century Gothic" panose="020B0502020202020204" pitchFamily="34" charset="0"/>
              </a:rPr>
              <a:t>Биоквантум</a:t>
            </a:r>
            <a:endParaRPr lang="ru-RU" sz="2100" dirty="0"/>
          </a:p>
        </p:txBody>
      </p:sp>
      <p:pic>
        <p:nvPicPr>
          <p:cNvPr id="39941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148" y="5402318"/>
            <a:ext cx="2139710" cy="142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0" y="4562814"/>
            <a:ext cx="241247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>
              <a:defRPr/>
            </a:pPr>
            <a:r>
              <a:rPr lang="ru-RU" sz="2000" b="1" dirty="0" err="1">
                <a:ln>
                  <a:solidFill>
                    <a:srgbClr val="860000"/>
                  </a:solidFill>
                </a:ln>
                <a:solidFill>
                  <a:srgbClr val="C00000"/>
                </a:solidFill>
                <a:latin typeface="Century Gothic" panose="020B0502020202020204" pitchFamily="34" charset="0"/>
              </a:rPr>
              <a:t>Робоквантум</a:t>
            </a:r>
            <a:endParaRPr lang="ru-RU" sz="2100" dirty="0"/>
          </a:p>
        </p:txBody>
      </p:sp>
      <p:pic>
        <p:nvPicPr>
          <p:cNvPr id="39943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7" y="2856745"/>
            <a:ext cx="2071574" cy="13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9" y="5402318"/>
            <a:ext cx="2163132" cy="144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42555" y="1846610"/>
            <a:ext cx="2346645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>
              <a:defRPr/>
            </a:pPr>
            <a:r>
              <a:rPr lang="ru-RU" sz="2000" b="1" dirty="0">
                <a:ln>
                  <a:solidFill>
                    <a:srgbClr val="860000"/>
                  </a:solidFill>
                </a:ln>
                <a:solidFill>
                  <a:srgbClr val="C00000"/>
                </a:solidFill>
                <a:latin typeface="Century Gothic" panose="020B0502020202020204" pitchFamily="34" charset="0"/>
              </a:rPr>
              <a:t>Промышленный дизайн</a:t>
            </a:r>
            <a:endParaRPr lang="ru-RU" sz="2100" dirty="0"/>
          </a:p>
        </p:txBody>
      </p:sp>
      <p:pic>
        <p:nvPicPr>
          <p:cNvPr id="39946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675" y="-106364"/>
            <a:ext cx="2129139" cy="142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934" y="5391190"/>
            <a:ext cx="2189124" cy="145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658" y="5391190"/>
            <a:ext cx="1914185" cy="1436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747164" y="4567670"/>
            <a:ext cx="2412470" cy="40011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>
              <a:defRPr/>
            </a:pPr>
            <a:r>
              <a:rPr lang="en-US" sz="2000" b="1" dirty="0">
                <a:ln>
                  <a:solidFill>
                    <a:srgbClr val="860000"/>
                  </a:solidFill>
                </a:ln>
                <a:solidFill>
                  <a:srgbClr val="C00000"/>
                </a:solidFill>
                <a:latin typeface="Century Gothic" panose="020B0502020202020204" pitchFamily="34" charset="0"/>
              </a:rPr>
              <a:t>Hi-tech </a:t>
            </a:r>
            <a:r>
              <a:rPr lang="ru-RU" sz="2000" b="1" dirty="0">
                <a:ln>
                  <a:solidFill>
                    <a:srgbClr val="860000"/>
                  </a:solidFill>
                </a:ln>
                <a:solidFill>
                  <a:srgbClr val="C00000"/>
                </a:solidFill>
                <a:latin typeface="Century Gothic" panose="020B0502020202020204" pitchFamily="34" charset="0"/>
              </a:rPr>
              <a:t>цех</a:t>
            </a:r>
            <a:endParaRPr lang="ru-RU" sz="2100" dirty="0"/>
          </a:p>
        </p:txBody>
      </p:sp>
      <p:pic>
        <p:nvPicPr>
          <p:cNvPr id="39950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177" y="2943037"/>
            <a:ext cx="2203956" cy="147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0257250" y="2000498"/>
            <a:ext cx="1803883" cy="40011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defRPr/>
            </a:pPr>
            <a:r>
              <a:rPr lang="ru-RU" sz="2000" b="1" dirty="0" err="1">
                <a:ln>
                  <a:solidFill>
                    <a:srgbClr val="860000"/>
                  </a:solidFill>
                </a:ln>
                <a:solidFill>
                  <a:srgbClr val="C00000"/>
                </a:solidFill>
                <a:latin typeface="Century Gothic" panose="020B0502020202020204" pitchFamily="34" charset="0"/>
              </a:rPr>
              <a:t>Геоквантум</a:t>
            </a:r>
            <a:r>
              <a:rPr lang="ru-RU" sz="2000" b="1" dirty="0">
                <a:ln>
                  <a:solidFill>
                    <a:srgbClr val="860000"/>
                  </a:solidFill>
                </a:ln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endParaRPr lang="ru-RU" sz="21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057658" y="4542150"/>
            <a:ext cx="2412470" cy="40011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>
              <a:defRPr/>
            </a:pPr>
            <a:r>
              <a:rPr lang="en-US" sz="2000" b="1" dirty="0">
                <a:ln>
                  <a:solidFill>
                    <a:srgbClr val="860000"/>
                  </a:solidFill>
                </a:ln>
                <a:solidFill>
                  <a:srgbClr val="C00000"/>
                </a:solidFill>
                <a:latin typeface="Century Gothic" panose="020B0502020202020204" pitchFamily="34" charset="0"/>
              </a:rPr>
              <a:t>It-</a:t>
            </a:r>
            <a:r>
              <a:rPr lang="ru-RU" sz="2000" b="1" dirty="0" err="1">
                <a:ln>
                  <a:solidFill>
                    <a:srgbClr val="860000"/>
                  </a:solidFill>
                </a:ln>
                <a:solidFill>
                  <a:srgbClr val="C00000"/>
                </a:solidFill>
                <a:latin typeface="Century Gothic" panose="020B0502020202020204" pitchFamily="34" charset="0"/>
              </a:rPr>
              <a:t>квантум</a:t>
            </a:r>
            <a:endParaRPr lang="ru-RU" sz="2100" dirty="0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507525" y="90488"/>
            <a:ext cx="9374788" cy="152204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детском технопарке «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Кванториум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51» внедрено 37 дополнительных общеобразовательных программ,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них </a:t>
            </a:r>
            <a:r>
              <a:rPr lang="ru-RU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12– программы проектного уровня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реализация которых предполагает участие наставников – специалистов промышленных предприятий, научных организаций  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endParaRPr lang="ru-RU" altLang="ru-RU" sz="2800" b="1" dirty="0" smtClean="0">
              <a:latin typeface="Century Gothic" panose="020B0502020202020204" pitchFamily="34" charset="0"/>
            </a:endParaRPr>
          </a:p>
        </p:txBody>
      </p:sp>
      <p:pic>
        <p:nvPicPr>
          <p:cNvPr id="18" name="Picture 2" descr="Эмблема1"/>
          <p:cNvPicPr>
            <a:picLocks noChangeAspect="1" noChangeArrowheads="1"/>
          </p:cNvPicPr>
          <p:nvPr/>
        </p:nvPicPr>
        <p:blipFill>
          <a:blip r:embed="rId10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1" t="19762" r="32478" b="30792"/>
          <a:stretch>
            <a:fillRect/>
          </a:stretch>
        </p:blipFill>
        <p:spPr bwMode="auto">
          <a:xfrm>
            <a:off x="10884022" y="15039"/>
            <a:ext cx="1299099" cy="129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2675467" y="2162406"/>
            <a:ext cx="6976533" cy="2247424"/>
          </a:xfrm>
          <a:prstGeom prst="round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ДЕТСКИЙ</a:t>
            </a:r>
            <a:r>
              <a:rPr lang="ru-RU" altLang="ru-RU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ТЕХНОПАРК «КВАНТОРИУМ-51» </a:t>
            </a:r>
            <a:endParaRPr lang="ru-RU" altLang="ru-RU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200" b="1" kern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kern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 </a:t>
            </a:r>
            <a:r>
              <a:rPr lang="ru-RU" sz="1200" b="1" kern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октября 2017 года </a:t>
            </a:r>
            <a:endParaRPr lang="ru-RU" sz="1200" b="1" kern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kern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b="1" kern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базе </a:t>
            </a:r>
            <a:endParaRPr lang="ru-RU" sz="1200" b="1" kern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kern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ГАУДО </a:t>
            </a:r>
            <a:r>
              <a:rPr lang="ru-RU" sz="1200" b="1" kern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 «МОЦДО «Лапландия»</a:t>
            </a:r>
            <a:r>
              <a:rPr lang="ru-RU" sz="1200" kern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kern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kern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kern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соответствии </a:t>
            </a:r>
            <a:endParaRPr lang="ru-RU" sz="1200" kern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kern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200" kern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Постановлением Правительства Мурманской области от  16.12.2016 №629-ПП «О мерах, направленных на </a:t>
            </a:r>
            <a:r>
              <a:rPr lang="ru-RU" sz="1200" kern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1200" kern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функционирование в Мурманской области детского технопарка «</a:t>
            </a:r>
            <a:r>
              <a:rPr lang="ru-RU" sz="1200" kern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Кванториум</a:t>
            </a:r>
            <a:r>
              <a:rPr lang="ru-RU" sz="1200" kern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alt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Сайт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ru-RU" sz="12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http://kvantorium51.org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Пятно 2 24"/>
          <p:cNvSpPr/>
          <p:nvPr/>
        </p:nvSpPr>
        <p:spPr>
          <a:xfrm>
            <a:off x="5942501" y="6140366"/>
            <a:ext cx="1422438" cy="790243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сетевая</a:t>
            </a:r>
            <a:endParaRPr lang="ru-RU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Пятно 2 25"/>
          <p:cNvSpPr/>
          <p:nvPr/>
        </p:nvSpPr>
        <p:spPr>
          <a:xfrm>
            <a:off x="2554205" y="6140366"/>
            <a:ext cx="1422438" cy="790243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сетевая</a:t>
            </a:r>
            <a:endParaRPr lang="ru-RU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067" y="4924043"/>
            <a:ext cx="651934" cy="453391"/>
          </a:xfrm>
          <a:prstGeom prst="rect">
            <a:avLst/>
          </a:prstGeom>
        </p:spPr>
      </p:pic>
      <p:pic>
        <p:nvPicPr>
          <p:cNvPr id="29" name="Picture 8" descr="86e2eaf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353" y="4924043"/>
            <a:ext cx="1105922" cy="43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 descr="IT-&amp;kcy;&amp;vcy;&amp;acy;&amp;ncy;&amp;tcy;&amp;ucy;&amp;mcy;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312" y="4863456"/>
            <a:ext cx="1257621" cy="49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 descr="&amp;Rcy;&amp;ocy;&amp;bcy;&amp;ocy;&amp;kcy;&amp;vcy;&amp;acy;&amp;ncy;&amp;tcy;&amp;ucy;&amp;mcy;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57" y="4924043"/>
            <a:ext cx="1169497" cy="46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" descr="logo1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10" y="2481990"/>
            <a:ext cx="958444" cy="53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" descr="лого-Геоквантум-300x16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169" y="2424931"/>
            <a:ext cx="857905" cy="50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751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4" name="Заголовок 1"/>
          <p:cNvSpPr txBox="1">
            <a:spLocks/>
          </p:cNvSpPr>
          <p:nvPr/>
        </p:nvSpPr>
        <p:spPr bwMode="auto">
          <a:xfrm>
            <a:off x="5699125" y="785813"/>
            <a:ext cx="6078538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ru-RU" sz="2100" b="1" i="1" dirty="0">
              <a:solidFill>
                <a:srgbClr val="C00000"/>
              </a:solidFill>
              <a:latin typeface="Century Gothic" pitchFamily="34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496337"/>
              </p:ext>
            </p:extLst>
          </p:nvPr>
        </p:nvGraphicFramePr>
        <p:xfrm>
          <a:off x="280085" y="1003786"/>
          <a:ext cx="11497576" cy="53805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330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74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078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0630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628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8823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entury Gothic" panose="020B0502020202020204" pitchFamily="34" charset="0"/>
                        </a:rPr>
                        <a:t>НАИМЕНОВАНИЕ ПОКАЗАТЕЛЯ</a:t>
                      </a:r>
                      <a:endParaRPr lang="ru-RU" sz="24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124" marR="3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entury Gothic" panose="020B0502020202020204" pitchFamily="34" charset="0"/>
                        </a:rPr>
                        <a:t>ИНДИКАТОРЫ</a:t>
                      </a:r>
                      <a:endParaRPr lang="ru-RU" sz="12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124" marR="3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88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entury Gothic" panose="020B0502020202020204" pitchFamily="34" charset="0"/>
                        </a:rPr>
                        <a:t>2016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entury Gothic" panose="020B0502020202020204" pitchFamily="34" charset="0"/>
                        </a:rPr>
                        <a:t>январь</a:t>
                      </a:r>
                      <a:endParaRPr lang="ru-RU" sz="16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124" marR="3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entury Gothic" panose="020B0502020202020204" pitchFamily="34" charset="0"/>
                        </a:rPr>
                        <a:t>2016</a:t>
                      </a:r>
                      <a:endParaRPr lang="ru-RU" sz="16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124" marR="3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entury Gothic" panose="020B0502020202020204" pitchFamily="34" charset="0"/>
                        </a:rPr>
                        <a:t>2017</a:t>
                      </a:r>
                      <a:endParaRPr lang="ru-RU" sz="16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124" marR="3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entury Gothic" panose="020B0502020202020204" pitchFamily="34" charset="0"/>
                        </a:rPr>
                        <a:t>2018</a:t>
                      </a:r>
                      <a:endParaRPr lang="ru-RU" sz="16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124" marR="3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445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Количество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дополнительных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общеобразовательных программ технической направленности нового поколения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124" marR="3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entury Gothic" panose="020B0502020202020204" pitchFamily="34" charset="0"/>
                        </a:rPr>
                        <a:t>17</a:t>
                      </a:r>
                      <a:endParaRPr lang="ru-RU" sz="28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124" marR="3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C8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entury Gothic" panose="020B0502020202020204" pitchFamily="34" charset="0"/>
                        </a:rPr>
                        <a:t>21</a:t>
                      </a:r>
                      <a:endParaRPr lang="ru-RU" sz="28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124" marR="3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C8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25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124" marR="3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C8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30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124" marR="3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C8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1776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Количество разработанных и внедрённых дополнительных общеобразовательных программ технической направленности, предполагающих сетевую модель реализации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124" marR="3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28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124" marR="3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C8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28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124" marR="3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C8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28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124" marR="3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C8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ru-RU" sz="28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124" marR="3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C8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827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Количество разработанных и реализуемых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адаптированных дополнительных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общеобразовательных программ, в том числе, с применением электронного обучения и дистанционных образовательных технологий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124" marR="3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28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124" marR="3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C8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28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124" marR="3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C8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ru-RU" sz="28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124" marR="3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C8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ru-RU" sz="28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124" marR="3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C8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883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Количество разработанных программ каникулярного отдыха, реализуемых в условиях временного детского объединения технической направленности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124" marR="3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2800" b="1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124" marR="3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C8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2800" b="1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124" marR="3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C8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28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124" marR="3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C8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ru-RU" sz="28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1124" marR="31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C8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ounded Rectangle 12"/>
          <p:cNvSpPr/>
          <p:nvPr/>
        </p:nvSpPr>
        <p:spPr>
          <a:xfrm>
            <a:off x="54935" y="104428"/>
            <a:ext cx="11565935" cy="809969"/>
          </a:xfrm>
          <a:prstGeom prst="roundRect">
            <a:avLst>
              <a:gd name="adj" fmla="val 6379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Целевые индикаторы и показатели </a:t>
            </a:r>
            <a:endParaRPr lang="ru-RU" sz="3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9" name="Picture 2" descr="Эмблема1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1" t="19762" r="32478" b="30792"/>
          <a:stretch>
            <a:fillRect/>
          </a:stretch>
        </p:blipFill>
        <p:spPr bwMode="auto">
          <a:xfrm>
            <a:off x="10761044" y="15039"/>
            <a:ext cx="1422078" cy="142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70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4" name="Объект 12"/>
          <p:cNvGraphicFramePr>
            <a:graphicFrameLocks noGrp="1"/>
          </p:cNvGraphicFramePr>
          <p:nvPr>
            <p:ph sz="half" idx="1"/>
          </p:nvPr>
        </p:nvGraphicFramePr>
        <p:xfrm>
          <a:off x="-12700" y="2208213"/>
          <a:ext cx="6269038" cy="474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Диаграмма" r:id="rId3" imgW="6279424" imgH="4743099" progId="Excel.Chart.8">
                  <p:embed/>
                </p:oleObj>
              </mc:Choice>
              <mc:Fallback>
                <p:oleObj name="Диаграмма" r:id="rId3" imgW="6279424" imgH="4743099" progId="Excel.Chart.8">
                  <p:embed/>
                  <p:pic>
                    <p:nvPicPr>
                      <p:cNvPr id="84994" name="Объект 1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700" y="2208213"/>
                        <a:ext cx="6269038" cy="474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5" name="Заголовок 1"/>
          <p:cNvSpPr txBox="1">
            <a:spLocks/>
          </p:cNvSpPr>
          <p:nvPr/>
        </p:nvSpPr>
        <p:spPr bwMode="auto">
          <a:xfrm>
            <a:off x="54935" y="1229357"/>
            <a:ext cx="1197292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b="1" i="1" dirty="0">
                <a:solidFill>
                  <a:srgbClr val="C00000"/>
                </a:solidFill>
                <a:latin typeface="Century Gothic" pitchFamily="34" charset="0"/>
                <a:cs typeface="Times New Roman" pitchFamily="18" charset="0"/>
              </a:rPr>
              <a:t>Увеличение доли охвата обучающихся </a:t>
            </a:r>
            <a:br>
              <a:rPr lang="ru-RU" b="1" i="1" dirty="0">
                <a:solidFill>
                  <a:srgbClr val="C00000"/>
                </a:solidFill>
                <a:latin typeface="Century Gothic" pitchFamily="34" charset="0"/>
                <a:cs typeface="Times New Roman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Century Gothic" pitchFamily="34" charset="0"/>
                <a:cs typeface="Times New Roman" pitchFamily="18" charset="0"/>
              </a:rPr>
              <a:t>по дополнительным общеобразовательным программам технической направленности,%  </a:t>
            </a:r>
            <a:r>
              <a:rPr lang="en-US" b="1" i="1" dirty="0">
                <a:solidFill>
                  <a:srgbClr val="C00000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endParaRPr lang="ru-RU" b="1" i="1" dirty="0">
              <a:solidFill>
                <a:srgbClr val="C00000"/>
              </a:solidFill>
              <a:latin typeface="Century Gothic" pitchFamily="34" charset="0"/>
              <a:cs typeface="Times New Roman" pitchFamily="18" charset="0"/>
            </a:endParaRPr>
          </a:p>
        </p:txBody>
      </p:sp>
      <p:graphicFrame>
        <p:nvGraphicFramePr>
          <p:cNvPr id="84996" name="Объект 12"/>
          <p:cNvGraphicFramePr>
            <a:graphicFrameLocks noGrp="1"/>
          </p:cNvGraphicFramePr>
          <p:nvPr>
            <p:ph sz="half" idx="1"/>
          </p:nvPr>
        </p:nvGraphicFramePr>
        <p:xfrm>
          <a:off x="6384925" y="2152650"/>
          <a:ext cx="5857875" cy="476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Диаграмма" r:id="rId5" imgW="5864860" imgH="4767485" progId="Excel.Chart.8">
                  <p:embed/>
                </p:oleObj>
              </mc:Choice>
              <mc:Fallback>
                <p:oleObj name="Диаграмма" r:id="rId5" imgW="5864860" imgH="4767485" progId="Excel.Chart.8">
                  <p:embed/>
                  <p:pic>
                    <p:nvPicPr>
                      <p:cNvPr id="84996" name="Объект 1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2152650"/>
                        <a:ext cx="5857875" cy="476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12"/>
          <p:cNvSpPr/>
          <p:nvPr/>
        </p:nvSpPr>
        <p:spPr>
          <a:xfrm>
            <a:off x="54935" y="104428"/>
            <a:ext cx="11565935" cy="809969"/>
          </a:xfrm>
          <a:prstGeom prst="roundRect">
            <a:avLst>
              <a:gd name="adj" fmla="val 6379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3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Целевые индикаторы и показатели </a:t>
            </a:r>
            <a:endParaRPr lang="ru-RU" sz="3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9" name="Picture 2" descr="Эмблема1"/>
          <p:cNvPicPr>
            <a:picLocks noChangeAspect="1" noChangeArrowheads="1"/>
          </p:cNvPicPr>
          <p:nvPr/>
        </p:nvPicPr>
        <p:blipFill>
          <a:blip r:embed="rId7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1" t="19762" r="32478" b="30792"/>
          <a:stretch>
            <a:fillRect/>
          </a:stretch>
        </p:blipFill>
        <p:spPr bwMode="auto">
          <a:xfrm>
            <a:off x="10565274" y="15039"/>
            <a:ext cx="1617848" cy="161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38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8" descr="https://www.laplandiya.org/uploads/pages/2514/img/news-20180528-1527501054-jbef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8888"/>
            <a:ext cx="2384425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4" descr="https://www.laplandiya.org/uploads/gallery/2514/1-20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5068888"/>
            <a:ext cx="2384425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Прямоугольник 2"/>
          <p:cNvSpPr>
            <a:spLocks noChangeArrowheads="1"/>
          </p:cNvSpPr>
          <p:nvPr/>
        </p:nvSpPr>
        <p:spPr bwMode="auto">
          <a:xfrm>
            <a:off x="123568" y="1565188"/>
            <a:ext cx="11763631" cy="480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Победители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Международного Фестиваля Робототехники «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Робофинист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Победители и призеры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Чемпионата корпорации «Профессионалы будущего» по методике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JuniorSkills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«Интернет вещей», «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Вендинговые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аппараты»;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Победители и призеры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Олимпиады НТИ;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Победители и призеры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XII Соревнований молодых исследователей программы «Шаг в будущее»;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Победители и призеры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Молодежный научный форум Северо-Запада России «Шаг в будущее»;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Победители и призеры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Всероссийского робототехнического фестиваля «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Робофест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2018»;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Призеры Всероссийского робототехнического фестиваля «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Робо-помошники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семье» в соревнованиях «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Икаренок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 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Призеры Российской бизнес-школы-выставки, направленной на развитие у школьников и студентов навыков научного предпринимательства, способствующих внедрению экономически перспективных разработок молодых </a:t>
            </a:r>
            <a:r>
              <a:rPr lang="ru-RU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инноваторов</a:t>
            </a:r>
            <a:endParaRPr lang="ru-RU" sz="18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</a:pPr>
            <a:endParaRPr lang="ru-RU" sz="18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</a:pP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</a:pP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</a:pPr>
            <a:endParaRPr lang="ru-RU" sz="18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</a:pP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986" y="5014044"/>
            <a:ext cx="2435932" cy="1977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7" name="Picture 7" descr="https://www.laplandiya.org/uploads/pages/2157/img/news-20180312-1520859910-e2ncy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2613" y="5116513"/>
            <a:ext cx="2362200" cy="177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59686" y="5073487"/>
            <a:ext cx="2732314" cy="1784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ounded Rectangle 12"/>
          <p:cNvSpPr/>
          <p:nvPr/>
        </p:nvSpPr>
        <p:spPr>
          <a:xfrm>
            <a:off x="123568" y="149537"/>
            <a:ext cx="11697729" cy="1028474"/>
          </a:xfrm>
          <a:prstGeom prst="roundRect">
            <a:avLst>
              <a:gd name="adj" fmla="val 6379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Достижения учащихся в области </a:t>
            </a:r>
            <a:b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научно-технического творчества 2018 год</a:t>
            </a:r>
            <a:endParaRPr lang="ru-RU" sz="3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0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12"/>
          <p:cNvSpPr/>
          <p:nvPr/>
        </p:nvSpPr>
        <p:spPr>
          <a:xfrm>
            <a:off x="54935" y="104428"/>
            <a:ext cx="11565935" cy="809969"/>
          </a:xfrm>
          <a:prstGeom prst="roundRect">
            <a:avLst>
              <a:gd name="adj" fmla="val 6379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Научно-исследовательские, инженерные проекты </a:t>
            </a:r>
            <a:endParaRPr lang="ru-RU" sz="3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9" name="Picture 2" descr="Эмблема1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1" t="19762" r="32478" b="30792"/>
          <a:stretch>
            <a:fillRect/>
          </a:stretch>
        </p:blipFill>
        <p:spPr bwMode="auto">
          <a:xfrm>
            <a:off x="10565274" y="15039"/>
            <a:ext cx="1617848" cy="161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732957"/>
              </p:ext>
            </p:extLst>
          </p:nvPr>
        </p:nvGraphicFramePr>
        <p:xfrm>
          <a:off x="54935" y="1005015"/>
          <a:ext cx="11692222" cy="5678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0931"/>
                <a:gridCol w="8301291"/>
              </a:tblGrid>
              <a:tr h="13696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 «Умный дом». 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Заказчик ПАО «Ростелеком»  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«Умный дом» предназначен для мониторинга и управления электроприборами с помощью сенсоров, датчиков, осуществления видеоконтроля внутри и снаружи жилых помещений.  Проект включал: монтаж и установку элементов Умного Дома (контроллер, датчики, видеокамера), настройку оборудования и личного кабинета, моделирование и демонстрацию реальных ситуаций с использованием возможностей Умного Дома, проведение маркетингового исследования. Были смонтированы все датчики, видеокамера, настроены все сервисы, необходимые для работы приложения "Интернет вещей"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339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 «CDSPEN» (концепт-ручка)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Инструмент для рисования, в том числе на графическом планшете, и письма, снимающий напряжение с пальцев рук, облегчая процесс обучения и развития. Направлен на повышение эффективности обучения письму и рисованию детей, в том числе с ограниченными возможностями здоровья, развитие мелкой моторики.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696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 «Определение количества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бифидобактерий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молочной продукции местных производителей»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определения количества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бифидобактерий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необходимо отобрать пробы от партии молочнокислых продуктов. Далее необходимо инкубировать культуру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бифидобактерий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отобранных из проб молочнокислых продуктов. В качестве контроля можно использовать препарат «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Бифидумбактерин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». В дальнейшем производится подсчет колоний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бифидобактерий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по формулам рассчитывается содержание живых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бифидобактерий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1 см3 продукта. Наличие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бифидобактерий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подтверждается методом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микроскопирования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(препараты бактерий окрашиваются по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Граму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рассматриваются под микроскопом, сравниваются с контрольным образцом).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44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 «Создание 3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модели одного из грузовых районов Мурманского морского торгового порта».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Заказчик АО «Мурманский морской торговый порт».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Необходимо разработать 3D масштабную модель одного из грузовых районов (2 грузовой р/н) в масштабе 1/87, длина 6м, ширина 1,5-2м, на котором изображен производственный процесс обработки грузов (угля) с звуковым и световым сопровождением.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339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Проектирование столовых приборов для детей с ОВЗ (ДЦП). Заказчик Мурманский региональный благотворительный фонд «Благо Дать».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Необходимо разработать проект столового прибора (ложки) для детей с ограниченными возможностями (ДЦП).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19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6"/>
          <p:cNvSpPr>
            <a:spLocks noGrp="1"/>
          </p:cNvSpPr>
          <p:nvPr>
            <p:ph type="title"/>
          </p:nvPr>
        </p:nvSpPr>
        <p:spPr>
          <a:xfrm>
            <a:off x="0" y="4763"/>
            <a:ext cx="12179300" cy="1038225"/>
          </a:xfrm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СЕТЬ ГОСУДАРСТВЕННО-ЧАСТНОГО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ПАРТНЕРСТВА</a:t>
            </a:r>
          </a:p>
        </p:txBody>
      </p:sp>
      <p:pic>
        <p:nvPicPr>
          <p:cNvPr id="51203" name="Picture 4" descr="ÐÐ°ÑÑÐ¸Ð½ÐºÐ¸ Ð¿Ð¾ Ð·Ð°Ð¿ÑÐ¾ÑÑ ÑÑÐºÐ¾Ð¿Ð¾Ð¶Ð°ÑÐ¸Ðµ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800" y="4763"/>
            <a:ext cx="13335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04" name="Диаграмма 28"/>
          <p:cNvGraphicFramePr>
            <a:graphicFrameLocks/>
          </p:cNvGraphicFramePr>
          <p:nvPr/>
        </p:nvGraphicFramePr>
        <p:xfrm>
          <a:off x="-50800" y="1009650"/>
          <a:ext cx="12293600" cy="589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Диаграмма" r:id="rId4" imgW="12302794" imgH="5907536" progId="Excel.Chart.8">
                  <p:embed/>
                </p:oleObj>
              </mc:Choice>
              <mc:Fallback>
                <p:oleObj name="Диаграмма" r:id="rId4" imgW="12302794" imgH="590753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1009650"/>
                        <a:ext cx="12293600" cy="589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5" name="TextBox 29"/>
          <p:cNvSpPr txBox="1">
            <a:spLocks noChangeArrowheads="1"/>
          </p:cNvSpPr>
          <p:nvPr/>
        </p:nvSpPr>
        <p:spPr bwMode="auto">
          <a:xfrm>
            <a:off x="6780213" y="1289050"/>
            <a:ext cx="1244600" cy="33813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НКО И ОО</a:t>
            </a:r>
          </a:p>
        </p:txBody>
      </p:sp>
      <p:sp>
        <p:nvSpPr>
          <p:cNvPr id="51206" name="TextBox 31"/>
          <p:cNvSpPr txBox="1">
            <a:spLocks noChangeArrowheads="1"/>
          </p:cNvSpPr>
          <p:nvPr/>
        </p:nvSpPr>
        <p:spPr bwMode="auto">
          <a:xfrm>
            <a:off x="3644900" y="1336675"/>
            <a:ext cx="1739900" cy="33972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6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ПРЕДПРИЯТИЯ</a:t>
            </a:r>
          </a:p>
        </p:txBody>
      </p:sp>
      <p:sp>
        <p:nvSpPr>
          <p:cNvPr id="51207" name="TextBox 33"/>
          <p:cNvSpPr txBox="1">
            <a:spLocks noChangeArrowheads="1"/>
          </p:cNvSpPr>
          <p:nvPr/>
        </p:nvSpPr>
        <p:spPr bwMode="auto">
          <a:xfrm>
            <a:off x="6951663" y="2935288"/>
            <a:ext cx="2208212" cy="33813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6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КОММЕРЧ.СЕКТОР</a:t>
            </a:r>
          </a:p>
        </p:txBody>
      </p:sp>
      <p:sp>
        <p:nvSpPr>
          <p:cNvPr id="51208" name="TextBox 34"/>
          <p:cNvSpPr txBox="1">
            <a:spLocks noChangeArrowheads="1"/>
          </p:cNvSpPr>
          <p:nvPr/>
        </p:nvSpPr>
        <p:spPr bwMode="auto">
          <a:xfrm>
            <a:off x="4030663" y="4476750"/>
            <a:ext cx="1244600" cy="33813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6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ВУЗы</a:t>
            </a:r>
          </a:p>
        </p:txBody>
      </p:sp>
      <p:sp>
        <p:nvSpPr>
          <p:cNvPr id="51209" name="TextBox 35"/>
          <p:cNvSpPr txBox="1">
            <a:spLocks noChangeArrowheads="1"/>
          </p:cNvSpPr>
          <p:nvPr/>
        </p:nvSpPr>
        <p:spPr bwMode="auto">
          <a:xfrm>
            <a:off x="4984750" y="5056188"/>
            <a:ext cx="2073275" cy="33813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6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ГОС.СТРУКТУРЫ</a:t>
            </a:r>
          </a:p>
        </p:txBody>
      </p:sp>
      <p:sp>
        <p:nvSpPr>
          <p:cNvPr id="51210" name="TextBox 36"/>
          <p:cNvSpPr txBox="1">
            <a:spLocks noChangeArrowheads="1"/>
          </p:cNvSpPr>
          <p:nvPr/>
        </p:nvSpPr>
        <p:spPr bwMode="auto">
          <a:xfrm>
            <a:off x="6780213" y="73025"/>
            <a:ext cx="40513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151 партнер,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–соц. партнёры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03688" y="5710238"/>
            <a:ext cx="6207125" cy="107632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Соглашения о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взаим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. и сотрудничестве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орг..</a:t>
            </a:r>
          </a:p>
          <a:p>
            <a:pPr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сотрудничества: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рамках образовательной деятельности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рамках орг.-массовой деятельности</a:t>
            </a:r>
          </a:p>
        </p:txBody>
      </p:sp>
      <p:sp>
        <p:nvSpPr>
          <p:cNvPr id="51212" name="TextBox 13"/>
          <p:cNvSpPr txBox="1">
            <a:spLocks noChangeArrowheads="1"/>
          </p:cNvSpPr>
          <p:nvPr/>
        </p:nvSpPr>
        <p:spPr bwMode="auto">
          <a:xfrm>
            <a:off x="8788400" y="1398588"/>
            <a:ext cx="3222625" cy="368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 b="1">
                <a:solidFill>
                  <a:srgbClr val="00B050"/>
                </a:solidFill>
              </a:rPr>
              <a:t>ФЕДЕРАЛЬНЫЕ РЕС.ЦЕНТРЫ</a:t>
            </a:r>
          </a:p>
        </p:txBody>
      </p:sp>
      <p:pic>
        <p:nvPicPr>
          <p:cNvPr id="51213" name="Picture 2" descr="Картинки по запросу рдш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275" y="1874838"/>
            <a:ext cx="74453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4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263" y="2774950"/>
            <a:ext cx="1189037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5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713" y="4040188"/>
            <a:ext cx="108426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6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9" t="34509" r="21365" b="31866"/>
          <a:stretch>
            <a:fillRect/>
          </a:stretch>
        </p:blipFill>
        <p:spPr bwMode="auto">
          <a:xfrm>
            <a:off x="9420225" y="2998788"/>
            <a:ext cx="1106488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7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188" y="4013200"/>
            <a:ext cx="8747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8" name="Рисунок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563" y="5518150"/>
            <a:ext cx="11049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9" name="Рисунок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938" y="1852613"/>
            <a:ext cx="7699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0" name="Рисунок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275" y="5322888"/>
            <a:ext cx="7493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041775" y="5426075"/>
            <a:ext cx="44450" cy="13096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flipH="1">
            <a:off x="11982450" y="1392238"/>
            <a:ext cx="44450" cy="53149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23" name="TextBox 26"/>
          <p:cNvSpPr txBox="1">
            <a:spLocks noChangeArrowheads="1"/>
          </p:cNvSpPr>
          <p:nvPr/>
        </p:nvSpPr>
        <p:spPr bwMode="auto">
          <a:xfrm>
            <a:off x="8983663" y="6235700"/>
            <a:ext cx="1885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>
                <a:solidFill>
                  <a:srgbClr val="00B050"/>
                </a:solidFill>
              </a:rPr>
              <a:t>ФЦХТ</a:t>
            </a:r>
          </a:p>
        </p:txBody>
      </p:sp>
      <p:sp>
        <p:nvSpPr>
          <p:cNvPr id="51224" name="TextBox 27"/>
          <p:cNvSpPr txBox="1">
            <a:spLocks noChangeArrowheads="1"/>
          </p:cNvSpPr>
          <p:nvPr/>
        </p:nvSpPr>
        <p:spPr bwMode="auto">
          <a:xfrm>
            <a:off x="10353675" y="6256338"/>
            <a:ext cx="1885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>
                <a:solidFill>
                  <a:srgbClr val="00B050"/>
                </a:solidFill>
              </a:rPr>
              <a:t>ФЦНТТ</a:t>
            </a:r>
          </a:p>
        </p:txBody>
      </p:sp>
      <p:sp>
        <p:nvSpPr>
          <p:cNvPr id="51225" name="TextBox 32"/>
          <p:cNvSpPr txBox="1">
            <a:spLocks noChangeArrowheads="1"/>
          </p:cNvSpPr>
          <p:nvPr/>
        </p:nvSpPr>
        <p:spPr bwMode="auto">
          <a:xfrm>
            <a:off x="8994775" y="4957763"/>
            <a:ext cx="1885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>
                <a:solidFill>
                  <a:srgbClr val="00B050"/>
                </a:solidFill>
              </a:rPr>
              <a:t>РОСМОЛ</a:t>
            </a:r>
          </a:p>
        </p:txBody>
      </p:sp>
      <p:sp>
        <p:nvSpPr>
          <p:cNvPr id="51226" name="TextBox 37"/>
          <p:cNvSpPr txBox="1">
            <a:spLocks noChangeArrowheads="1"/>
          </p:cNvSpPr>
          <p:nvPr/>
        </p:nvSpPr>
        <p:spPr bwMode="auto">
          <a:xfrm>
            <a:off x="10358438" y="4983163"/>
            <a:ext cx="1885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>
                <a:solidFill>
                  <a:srgbClr val="00B050"/>
                </a:solidFill>
              </a:rPr>
              <a:t>ФЦТК</a:t>
            </a:r>
          </a:p>
        </p:txBody>
      </p:sp>
      <p:sp>
        <p:nvSpPr>
          <p:cNvPr id="51227" name="TextBox 38"/>
          <p:cNvSpPr txBox="1">
            <a:spLocks noChangeArrowheads="1"/>
          </p:cNvSpPr>
          <p:nvPr/>
        </p:nvSpPr>
        <p:spPr bwMode="auto">
          <a:xfrm>
            <a:off x="8983663" y="3714750"/>
            <a:ext cx="1885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>
                <a:solidFill>
                  <a:srgbClr val="00B050"/>
                </a:solidFill>
              </a:rPr>
              <a:t>РОСПАТР</a:t>
            </a:r>
          </a:p>
        </p:txBody>
      </p:sp>
      <p:sp>
        <p:nvSpPr>
          <p:cNvPr id="51228" name="TextBox 39"/>
          <p:cNvSpPr txBox="1">
            <a:spLocks noChangeArrowheads="1"/>
          </p:cNvSpPr>
          <p:nvPr/>
        </p:nvSpPr>
        <p:spPr bwMode="auto">
          <a:xfrm>
            <a:off x="9013825" y="2649538"/>
            <a:ext cx="1885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>
                <a:solidFill>
                  <a:srgbClr val="00B050"/>
                </a:solidFill>
              </a:rPr>
              <a:t>РОСДЕТЦЕНТР</a:t>
            </a:r>
          </a:p>
        </p:txBody>
      </p:sp>
      <p:sp>
        <p:nvSpPr>
          <p:cNvPr id="51229" name="TextBox 40"/>
          <p:cNvSpPr txBox="1">
            <a:spLocks noChangeArrowheads="1"/>
          </p:cNvSpPr>
          <p:nvPr/>
        </p:nvSpPr>
        <p:spPr bwMode="auto">
          <a:xfrm>
            <a:off x="10385425" y="2608263"/>
            <a:ext cx="1885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>
                <a:solidFill>
                  <a:srgbClr val="00B050"/>
                </a:solidFill>
              </a:rPr>
              <a:t>ДЭБЦ</a:t>
            </a:r>
          </a:p>
        </p:txBody>
      </p:sp>
      <p:sp>
        <p:nvSpPr>
          <p:cNvPr id="51230" name="TextBox 41"/>
          <p:cNvSpPr txBox="1">
            <a:spLocks noChangeArrowheads="1"/>
          </p:cNvSpPr>
          <p:nvPr/>
        </p:nvSpPr>
        <p:spPr bwMode="auto">
          <a:xfrm>
            <a:off x="10401300" y="3713163"/>
            <a:ext cx="1885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>
                <a:solidFill>
                  <a:srgbClr val="FF0000"/>
                </a:solidFill>
              </a:rPr>
              <a:t>ФНФРО</a:t>
            </a:r>
          </a:p>
        </p:txBody>
      </p:sp>
      <p:pic>
        <p:nvPicPr>
          <p:cNvPr id="51231" name="Picture 2" descr="Лапландия Кольский полуостров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2608263"/>
            <a:ext cx="1608137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65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51" name="Picture 19" descr="D:\Documents and Settings\Admin\Рабочий стол\20170221_1315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858" y="2787768"/>
            <a:ext cx="3992300" cy="26550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6291263" y="915988"/>
            <a:ext cx="4248150" cy="828675"/>
          </a:xfrm>
          <a:prstGeom prst="rect">
            <a:avLst/>
          </a:prstGeom>
          <a:gradFill>
            <a:gsLst>
              <a:gs pos="0">
                <a:srgbClr val="FFFF79"/>
              </a:gs>
              <a:gs pos="35000">
                <a:srgbClr val="FFFF99"/>
              </a:gs>
              <a:gs pos="100000">
                <a:srgbClr val="FAF9D2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 </a:t>
            </a:r>
            <a:r>
              <a:rPr lang="ru-RU" b="1" dirty="0"/>
              <a:t>Региональный координационный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центр по работе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 одаренными детьми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48588" y="1809751"/>
            <a:ext cx="3816351" cy="800100"/>
          </a:xfrm>
          <a:prstGeom prst="rect">
            <a:avLst/>
          </a:prstGeom>
          <a:gradFill>
            <a:gsLst>
              <a:gs pos="0">
                <a:srgbClr val="FFFF79"/>
              </a:gs>
              <a:gs pos="35000">
                <a:srgbClr val="FFFF99"/>
              </a:gs>
              <a:gs pos="100000">
                <a:srgbClr val="FAF9D2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Детский технопарк «</a:t>
            </a:r>
            <a:r>
              <a:rPr lang="ru-RU" b="1" dirty="0" err="1"/>
              <a:t>Кванториум</a:t>
            </a:r>
            <a:r>
              <a:rPr lang="ru-RU" b="1" dirty="0"/>
              <a:t>»</a:t>
            </a:r>
          </a:p>
        </p:txBody>
      </p:sp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9117013" y="3989388"/>
            <a:ext cx="3074987" cy="909637"/>
          </a:xfrm>
          <a:prstGeom prst="rect">
            <a:avLst/>
          </a:prstGeom>
          <a:gradFill>
            <a:gsLst>
              <a:gs pos="0">
                <a:srgbClr val="FFFF79"/>
              </a:gs>
              <a:gs pos="35000">
                <a:srgbClr val="FFFF99"/>
              </a:gs>
              <a:gs pos="100000">
                <a:srgbClr val="FAF9D2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Учебно-методический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отдел</a:t>
            </a:r>
          </a:p>
        </p:txBody>
      </p:sp>
      <p:sp>
        <p:nvSpPr>
          <p:cNvPr id="21534" name="Rectangle 30"/>
          <p:cNvSpPr>
            <a:spLocks noChangeArrowheads="1"/>
          </p:cNvSpPr>
          <p:nvPr/>
        </p:nvSpPr>
        <p:spPr bwMode="auto">
          <a:xfrm>
            <a:off x="47625" y="3935413"/>
            <a:ext cx="3092450" cy="930275"/>
          </a:xfrm>
          <a:prstGeom prst="rect">
            <a:avLst/>
          </a:prstGeom>
          <a:gradFill>
            <a:gsLst>
              <a:gs pos="0">
                <a:srgbClr val="FFFF79"/>
              </a:gs>
              <a:gs pos="35000">
                <a:srgbClr val="FFFF99"/>
              </a:gs>
              <a:gs pos="100000">
                <a:srgbClr val="FAF9D2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Отдел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 организационно-массовой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работы</a:t>
            </a:r>
          </a:p>
        </p:txBody>
      </p:sp>
      <p:sp>
        <p:nvSpPr>
          <p:cNvPr id="21535" name="Rectangle 31"/>
          <p:cNvSpPr>
            <a:spLocks noChangeArrowheads="1"/>
          </p:cNvSpPr>
          <p:nvPr/>
        </p:nvSpPr>
        <p:spPr bwMode="auto">
          <a:xfrm>
            <a:off x="47625" y="6237288"/>
            <a:ext cx="5997575" cy="588962"/>
          </a:xfrm>
          <a:prstGeom prst="rect">
            <a:avLst/>
          </a:prstGeom>
          <a:gradFill>
            <a:gsLst>
              <a:gs pos="0">
                <a:srgbClr val="FFFF79"/>
              </a:gs>
              <a:gs pos="35000">
                <a:srgbClr val="FFFF99"/>
              </a:gs>
              <a:gs pos="100000">
                <a:srgbClr val="FAF9D2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Центр гражданско-патриотического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 воспитания и социальных инициатив</a:t>
            </a:r>
          </a:p>
        </p:txBody>
      </p:sp>
      <p:sp>
        <p:nvSpPr>
          <p:cNvPr id="21536" name="Rectangle 32"/>
          <p:cNvSpPr>
            <a:spLocks noChangeArrowheads="1"/>
          </p:cNvSpPr>
          <p:nvPr/>
        </p:nvSpPr>
        <p:spPr bwMode="auto">
          <a:xfrm>
            <a:off x="1380068" y="928688"/>
            <a:ext cx="4561946" cy="825500"/>
          </a:xfrm>
          <a:prstGeom prst="rect">
            <a:avLst/>
          </a:prstGeom>
          <a:gradFill>
            <a:gsLst>
              <a:gs pos="0">
                <a:srgbClr val="FFFF79"/>
              </a:gs>
              <a:gs pos="35000">
                <a:srgbClr val="FFFF99"/>
              </a:gs>
              <a:gs pos="100000">
                <a:srgbClr val="FAF9D2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 Региональный </a:t>
            </a:r>
            <a:r>
              <a:rPr lang="ru-RU" b="1" dirty="0" smtClean="0"/>
              <a:t> </a:t>
            </a:r>
            <a:r>
              <a:rPr lang="ru-RU" b="1" dirty="0"/>
              <a:t>центр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по научно-техническому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творчеству</a:t>
            </a:r>
          </a:p>
        </p:txBody>
      </p:sp>
      <p:sp>
        <p:nvSpPr>
          <p:cNvPr id="21532" name="Rectangle 28"/>
          <p:cNvSpPr>
            <a:spLocks noChangeArrowheads="1"/>
          </p:cNvSpPr>
          <p:nvPr/>
        </p:nvSpPr>
        <p:spPr bwMode="auto">
          <a:xfrm>
            <a:off x="3310467" y="5254625"/>
            <a:ext cx="5511800" cy="701675"/>
          </a:xfrm>
          <a:prstGeom prst="rect">
            <a:avLst/>
          </a:prstGeom>
          <a:gradFill>
            <a:gsLst>
              <a:gs pos="0">
                <a:srgbClr val="FFFF79"/>
              </a:gs>
              <a:gs pos="35000">
                <a:srgbClr val="FFFF99"/>
              </a:gs>
              <a:gs pos="100000">
                <a:srgbClr val="FAF9D2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Региональный центр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 физического воспитания и оздоровления детей</a:t>
            </a:r>
          </a:p>
        </p:txBody>
      </p:sp>
      <p:sp>
        <p:nvSpPr>
          <p:cNvPr id="21531" name="Rectangle 27"/>
          <p:cNvSpPr>
            <a:spLocks noChangeArrowheads="1"/>
          </p:cNvSpPr>
          <p:nvPr/>
        </p:nvSpPr>
        <p:spPr bwMode="auto">
          <a:xfrm>
            <a:off x="8367713" y="1843088"/>
            <a:ext cx="3814762" cy="808037"/>
          </a:xfrm>
          <a:prstGeom prst="rect">
            <a:avLst/>
          </a:prstGeom>
          <a:gradFill>
            <a:gsLst>
              <a:gs pos="0">
                <a:srgbClr val="FFFF79"/>
              </a:gs>
              <a:gs pos="35000">
                <a:srgbClr val="FFFF99"/>
              </a:gs>
              <a:gs pos="100000">
                <a:srgbClr val="FAF9D2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Отдел сценического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 творчества</a:t>
            </a:r>
          </a:p>
        </p:txBody>
      </p:sp>
      <p:sp>
        <p:nvSpPr>
          <p:cNvPr id="21533" name="Rectangle 29"/>
          <p:cNvSpPr>
            <a:spLocks noChangeArrowheads="1"/>
          </p:cNvSpPr>
          <p:nvPr/>
        </p:nvSpPr>
        <p:spPr bwMode="auto">
          <a:xfrm>
            <a:off x="6218238" y="6237288"/>
            <a:ext cx="5973762" cy="598487"/>
          </a:xfrm>
          <a:prstGeom prst="rect">
            <a:avLst/>
          </a:prstGeom>
          <a:gradFill>
            <a:gsLst>
              <a:gs pos="0">
                <a:srgbClr val="FFFF79"/>
              </a:gs>
              <a:gs pos="35000">
                <a:srgbClr val="FFFF99"/>
              </a:gs>
              <a:gs pos="100000">
                <a:srgbClr val="FAF9D2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b="1" dirty="0"/>
              <a:t>Региональный координационный центр по развитию</a:t>
            </a:r>
          </a:p>
          <a:p>
            <a:pPr>
              <a:defRPr/>
            </a:pPr>
            <a:r>
              <a:rPr lang="ru-RU" b="1" dirty="0"/>
              <a:t> естественнонаучного образования и детского туризма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3028157" y="2007576"/>
            <a:ext cx="597693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 педагогических работников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4188 учащихся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390525" y="0"/>
            <a:ext cx="118014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ГАУДО МО «МОЦДО «Лапландия»</a:t>
            </a:r>
          </a:p>
        </p:txBody>
      </p:sp>
      <p:pic>
        <p:nvPicPr>
          <p:cNvPr id="17423" name="Picture 22" descr="http://kvantorium51.org/wp-content/uploads/2018/02/image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636838"/>
            <a:ext cx="1870075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9" descr="https://www.laplandiya.org/uploads/gallery/78/9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050" y="4922838"/>
            <a:ext cx="192405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255" y="2632805"/>
            <a:ext cx="2196272" cy="1461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0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133" y="4858039"/>
            <a:ext cx="2225224" cy="1482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193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6"/>
          <p:cNvSpPr txBox="1">
            <a:spLocks/>
          </p:cNvSpPr>
          <p:nvPr/>
        </p:nvSpPr>
        <p:spPr bwMode="auto">
          <a:xfrm>
            <a:off x="0" y="0"/>
            <a:ext cx="12192000" cy="719138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</a:rPr>
              <a:t>РЕАЛИЗАЦИЯ ФЕДЕРАЛЬНЫХ ПРОЕКТНЫХ ИНИЦИАТИВ</a:t>
            </a:r>
          </a:p>
        </p:txBody>
      </p:sp>
      <p:pic>
        <p:nvPicPr>
          <p:cNvPr id="48131" name="Picture 2" descr="http://xn----mtbease1b1a7ar.xn--p1ai/wp-content/uploads/2017/02/0001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8" y="1028700"/>
            <a:ext cx="14541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 descr="http://ruy.ru.images.1c-bitrix-cdn.ru/upload/iblock/a5e/a5e917b98099fa8c0c8d1d8e0e08c3b0.png?1486137782767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300" y="4797425"/>
            <a:ext cx="16414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6" descr="http://mos.news/upload/iblock/77b/77b132b3a23d7c66ad35d3ecee15aa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035050"/>
            <a:ext cx="1416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8" descr="http://xn--80acqkxbs.xn--p1ai/upload/000/u5/007/2da9c68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1" b="25272"/>
          <a:stretch>
            <a:fillRect/>
          </a:stretch>
        </p:blipFill>
        <p:spPr bwMode="auto">
          <a:xfrm>
            <a:off x="1458913" y="930275"/>
            <a:ext cx="249237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2" descr="http://xn--51-6kctoc7afailc3aw1bzk.xn--p1ai/wp-content/uploads/2017/10/logo_liga-300x7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3" y="5067300"/>
            <a:ext cx="3268662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4" descr="https://www.laplandiya.org/uploads/pages/activites/kvantorium/kvantoriu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49"/>
          <a:stretch>
            <a:fillRect/>
          </a:stretch>
        </p:blipFill>
        <p:spPr bwMode="auto">
          <a:xfrm>
            <a:off x="1755775" y="2905125"/>
            <a:ext cx="19367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2" descr="ÐÐ°ÑÑÐ¸Ð½ÐºÐ¸ Ð¿Ð¾ Ð·Ð°Ð¿ÑÐ¾ÑÑ Ð²Ð¾ÑÐ»Ð´ÑÐºÐ¸Ð»Ð»Ñ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965200"/>
            <a:ext cx="16478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4" descr="ÐÐ°ÑÑÐ¸Ð½ÐºÐ¸ Ð¿Ð¾ Ð·Ð°Ð¿ÑÐ¾ÑÑ Ð´Ð¶ÑÐ½Ð¸Ð¾ÑÑÐºÐ¸Ð»Ð»Ñ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8" y="938213"/>
            <a:ext cx="1727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9" name="Picture 6" descr="ÐÐ°ÑÑÐ¸Ð½ÐºÐ¸ Ð¿Ð¾ Ð·Ð°Ð¿ÑÐ¾ÑÑ Ð¿ÑÐ¾ÐµÐºÑÐ¾ÑÐ¸Ñ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75" y="1373188"/>
            <a:ext cx="16525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0" name="Picture 8" descr="ÐÐ°ÑÑÐ¸Ð½ÐºÐ¸ Ð¿Ð¾ Ð·Ð°Ð¿ÑÐ¾ÑÑ ÑÐ°Ð³ Ð² Ð±ÑÐ´ÑÑÐµÐµ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2720975"/>
            <a:ext cx="112395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1" name="Picture 10" descr="ÐÐ°ÑÑÐ¸Ð½ÐºÐ¸ Ð¿Ð¾ Ð·Ð°Ð¿ÑÐ¾ÑÑ Â«Ð­ÐºÐ¾Ð»ÑÑÐ°-Ð´Ð¾ÑÐºÐ¾Ð»ÑÑÐ°Â».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4" r="12373"/>
          <a:stretch>
            <a:fillRect/>
          </a:stretch>
        </p:blipFill>
        <p:spPr bwMode="auto">
          <a:xfrm>
            <a:off x="3197225" y="4564063"/>
            <a:ext cx="1471613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2" name="Picture 12" descr="ÐÐ°ÑÑÐ¸Ð½ÐºÐ¸ Ð¿Ð¾ Ð·Ð°Ð¿ÑÐ¾ÑÑ Ð¶Ð¸Ð²Ð°Ñ ÐºÐ»Ð°ÑÑÐ¸ÐºÐ°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917825"/>
            <a:ext cx="15208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3" name="Picture 14" descr="ÐÐ°ÑÑÐ¸Ð½ÐºÐ¸ Ð¿Ð¾ Ð·Ð°Ð¿ÑÐ¾ÑÑ ÑÐ´Ñ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38" y="2713038"/>
            <a:ext cx="1130300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4" name="Picture 16" descr="ÐÐ°ÑÑÐ¸Ð½ÐºÐ¸ Ð¿Ð¾ Ð·Ð°Ð¿ÑÐ¾ÑÑ ÑÐ½Ð°ÑÐ¼Ð¸Ñ 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850" y="2700338"/>
            <a:ext cx="23923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5" name="Picture 18" descr="ÐÐ°ÑÑÐ¸Ð½ÐºÐ¸ Ð¿Ð¾ Ð·Ð°Ð¿ÑÐ¾ÑÑ STEM-ÑÐµÐ½ÑÑ Intel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72" b="22755"/>
          <a:stretch>
            <a:fillRect/>
          </a:stretch>
        </p:blipFill>
        <p:spPr bwMode="auto">
          <a:xfrm>
            <a:off x="682625" y="5046663"/>
            <a:ext cx="1560513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6" name="TextBox 18"/>
          <p:cNvSpPr txBox="1">
            <a:spLocks noChangeArrowheads="1"/>
          </p:cNvSpPr>
          <p:nvPr/>
        </p:nvSpPr>
        <p:spPr bwMode="auto">
          <a:xfrm>
            <a:off x="195263" y="1792288"/>
            <a:ext cx="14732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</a:rPr>
              <a:t>Программа ранней </a:t>
            </a:r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</a:rPr>
              <a:t>профориентации </a:t>
            </a:r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 b="1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ru-RU" sz="1100" b="1">
                <a:latin typeface="Arial" panose="020B0604020202020204" pitchFamily="34" charset="0"/>
                <a:cs typeface="Arial" panose="020B0604020202020204" pitchFamily="34" charset="0"/>
              </a:rPr>
              <a:t>собой»</a:t>
            </a:r>
          </a:p>
        </p:txBody>
      </p:sp>
      <p:sp>
        <p:nvSpPr>
          <p:cNvPr id="48147" name="TextBox 19"/>
          <p:cNvSpPr txBox="1">
            <a:spLocks noChangeArrowheads="1"/>
          </p:cNvSpPr>
          <p:nvPr/>
        </p:nvSpPr>
        <p:spPr bwMode="auto">
          <a:xfrm>
            <a:off x="1944688" y="1785938"/>
            <a:ext cx="17272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</a:rPr>
              <a:t>Всероссийская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 b="1">
                <a:latin typeface="Arial" panose="020B0604020202020204" pitchFamily="34" charset="0"/>
                <a:cs typeface="Arial" panose="020B0604020202020204" pitchFamily="34" charset="0"/>
              </a:rPr>
              <a:t>профориентационная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 b="1">
                <a:latin typeface="Arial" panose="020B0604020202020204" pitchFamily="34" charset="0"/>
                <a:cs typeface="Arial" panose="020B0604020202020204" pitchFamily="34" charset="0"/>
              </a:rPr>
              <a:t>диагностика</a:t>
            </a:r>
          </a:p>
        </p:txBody>
      </p:sp>
      <p:sp>
        <p:nvSpPr>
          <p:cNvPr id="48148" name="TextBox 20"/>
          <p:cNvSpPr txBox="1">
            <a:spLocks noChangeArrowheads="1"/>
          </p:cNvSpPr>
          <p:nvPr/>
        </p:nvSpPr>
        <p:spPr bwMode="auto">
          <a:xfrm>
            <a:off x="3779838" y="1768475"/>
            <a:ext cx="15970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</a:rPr>
              <a:t>Всероссийская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</a:rPr>
              <a:t>программа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 b="1">
                <a:latin typeface="Arial" panose="020B0604020202020204" pitchFamily="34" charset="0"/>
                <a:cs typeface="Arial" panose="020B0604020202020204" pitchFamily="34" charset="0"/>
              </a:rPr>
              <a:t>«Работай в России»</a:t>
            </a:r>
          </a:p>
        </p:txBody>
      </p:sp>
      <p:sp>
        <p:nvSpPr>
          <p:cNvPr id="48149" name="TextBox 21"/>
          <p:cNvSpPr txBox="1">
            <a:spLocks noChangeArrowheads="1"/>
          </p:cNvSpPr>
          <p:nvPr/>
        </p:nvSpPr>
        <p:spPr bwMode="auto">
          <a:xfrm>
            <a:off x="5330825" y="1824038"/>
            <a:ext cx="2159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</a:rPr>
              <a:t>Международное</a:t>
            </a: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</a:rPr>
              <a:t>нк. движение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 b="1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Worldskills</a:t>
            </a:r>
            <a:r>
              <a:rPr lang="ru-RU" sz="1100" b="1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48150" name="TextBox 22"/>
          <p:cNvSpPr txBox="1">
            <a:spLocks noChangeArrowheads="1"/>
          </p:cNvSpPr>
          <p:nvPr/>
        </p:nvSpPr>
        <p:spPr bwMode="auto">
          <a:xfrm>
            <a:off x="7412038" y="1817688"/>
            <a:ext cx="2159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</a:rPr>
              <a:t>Международное</a:t>
            </a: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</a:rPr>
              <a:t>нк. движение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 b="1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Juniorskills</a:t>
            </a:r>
            <a:r>
              <a:rPr lang="ru-RU" sz="1100" b="1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48151" name="TextBox 23"/>
          <p:cNvSpPr txBox="1">
            <a:spLocks noChangeArrowheads="1"/>
          </p:cNvSpPr>
          <p:nvPr/>
        </p:nvSpPr>
        <p:spPr bwMode="auto">
          <a:xfrm>
            <a:off x="9467850" y="1798638"/>
            <a:ext cx="21113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</a:rPr>
              <a:t>Интернет-проект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</a:rPr>
              <a:t>бесплатной профориентации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 b="1">
                <a:latin typeface="Arial" panose="020B0604020202020204" pitchFamily="34" charset="0"/>
                <a:cs typeface="Arial" panose="020B0604020202020204" pitchFamily="34" charset="0"/>
              </a:rPr>
              <a:t>«Проектория»</a:t>
            </a:r>
          </a:p>
        </p:txBody>
      </p:sp>
      <p:sp>
        <p:nvSpPr>
          <p:cNvPr id="48152" name="TextBox 24"/>
          <p:cNvSpPr txBox="1">
            <a:spLocks noChangeArrowheads="1"/>
          </p:cNvSpPr>
          <p:nvPr/>
        </p:nvSpPr>
        <p:spPr bwMode="auto">
          <a:xfrm>
            <a:off x="225425" y="3919538"/>
            <a:ext cx="14620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</a:rPr>
              <a:t>Конкурс чтецов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 b="1">
                <a:latin typeface="Arial" panose="020B0604020202020204" pitchFamily="34" charset="0"/>
                <a:cs typeface="Arial" panose="020B0604020202020204" pitchFamily="34" charset="0"/>
              </a:rPr>
              <a:t>«Живая классика»</a:t>
            </a:r>
          </a:p>
        </p:txBody>
      </p:sp>
      <p:sp>
        <p:nvSpPr>
          <p:cNvPr id="48153" name="TextBox 25"/>
          <p:cNvSpPr txBox="1">
            <a:spLocks noChangeArrowheads="1"/>
          </p:cNvSpPr>
          <p:nvPr/>
        </p:nvSpPr>
        <p:spPr bwMode="auto">
          <a:xfrm>
            <a:off x="1657350" y="3902075"/>
            <a:ext cx="22621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</a:rPr>
              <a:t>Федеральная сеть технопарков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 b="1">
                <a:latin typeface="Arial" panose="020B0604020202020204" pitchFamily="34" charset="0"/>
                <a:cs typeface="Arial" panose="020B0604020202020204" pitchFamily="34" charset="0"/>
              </a:rPr>
              <a:t>«Кванториум»</a:t>
            </a:r>
          </a:p>
        </p:txBody>
      </p:sp>
      <p:sp>
        <p:nvSpPr>
          <p:cNvPr id="48154" name="TextBox 26"/>
          <p:cNvSpPr txBox="1">
            <a:spLocks noChangeArrowheads="1"/>
          </p:cNvSpPr>
          <p:nvPr/>
        </p:nvSpPr>
        <p:spPr bwMode="auto">
          <a:xfrm>
            <a:off x="3700463" y="3906838"/>
            <a:ext cx="28908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</a:rPr>
              <a:t>Федеральная программа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 b="1">
                <a:latin typeface="Arial" panose="020B0604020202020204" pitchFamily="34" charset="0"/>
                <a:cs typeface="Arial" panose="020B0604020202020204" pitchFamily="34" charset="0"/>
              </a:rPr>
              <a:t>«Российская бизнес-школа-выставка»</a:t>
            </a:r>
          </a:p>
        </p:txBody>
      </p:sp>
      <p:sp>
        <p:nvSpPr>
          <p:cNvPr id="48155" name="TextBox 27"/>
          <p:cNvSpPr txBox="1">
            <a:spLocks noChangeArrowheads="1"/>
          </p:cNvSpPr>
          <p:nvPr/>
        </p:nvSpPr>
        <p:spPr bwMode="auto">
          <a:xfrm>
            <a:off x="6413500" y="3889375"/>
            <a:ext cx="28495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</a:rPr>
              <a:t>Всероссийское общ.-гос. движение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 b="1">
                <a:latin typeface="Arial" panose="020B0604020202020204" pitchFamily="34" charset="0"/>
                <a:cs typeface="Arial" panose="020B0604020202020204" pitchFamily="34" charset="0"/>
              </a:rPr>
              <a:t>«Российское движение школьников»</a:t>
            </a:r>
          </a:p>
        </p:txBody>
      </p:sp>
      <p:sp>
        <p:nvSpPr>
          <p:cNvPr id="48156" name="TextBox 28"/>
          <p:cNvSpPr txBox="1">
            <a:spLocks noChangeArrowheads="1"/>
          </p:cNvSpPr>
          <p:nvPr/>
        </p:nvSpPr>
        <p:spPr bwMode="auto">
          <a:xfrm>
            <a:off x="9199563" y="3833813"/>
            <a:ext cx="25892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</a:rPr>
              <a:t>Всероссийское воен.-патр движение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 b="1">
                <a:latin typeface="Arial" panose="020B0604020202020204" pitchFamily="34" charset="0"/>
                <a:cs typeface="Arial" panose="020B0604020202020204" pitchFamily="34" charset="0"/>
              </a:rPr>
              <a:t>«Юнармия»</a:t>
            </a:r>
          </a:p>
        </p:txBody>
      </p:sp>
      <p:sp>
        <p:nvSpPr>
          <p:cNvPr id="48157" name="TextBox 29"/>
          <p:cNvSpPr txBox="1">
            <a:spLocks noChangeArrowheads="1"/>
          </p:cNvSpPr>
          <p:nvPr/>
        </p:nvSpPr>
        <p:spPr bwMode="auto">
          <a:xfrm>
            <a:off x="549275" y="5864225"/>
            <a:ext cx="19859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</a:rPr>
              <a:t>Сеть научных лабораторий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 b="1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STEM</a:t>
            </a:r>
            <a:r>
              <a:rPr lang="ru-RU" sz="1100" b="1">
                <a:latin typeface="Arial" panose="020B0604020202020204" pitchFamily="34" charset="0"/>
                <a:cs typeface="Arial" panose="020B0604020202020204" pitchFamily="34" charset="0"/>
              </a:rPr>
              <a:t>-центры </a:t>
            </a:r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Intel</a:t>
            </a:r>
            <a:r>
              <a:rPr lang="ru-RU" sz="1100" b="1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48158" name="TextBox 30"/>
          <p:cNvSpPr txBox="1">
            <a:spLocks noChangeArrowheads="1"/>
          </p:cNvSpPr>
          <p:nvPr/>
        </p:nvSpPr>
        <p:spPr bwMode="auto">
          <a:xfrm>
            <a:off x="2444750" y="5870575"/>
            <a:ext cx="30527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</a:rPr>
              <a:t>Природоохранные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</a:rPr>
              <a:t>социально-образовательные проекты</a:t>
            </a:r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 b="1">
                <a:latin typeface="Arial" panose="020B0604020202020204" pitchFamily="34" charset="0"/>
                <a:cs typeface="Arial" panose="020B0604020202020204" pitchFamily="34" charset="0"/>
              </a:rPr>
              <a:t>«Эколята-дошколята», </a:t>
            </a:r>
            <a:endParaRPr lang="en-US" sz="11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 b="1">
                <a:latin typeface="Arial" panose="020B0604020202020204" pitchFamily="34" charset="0"/>
                <a:cs typeface="Arial" panose="020B0604020202020204" pitchFamily="34" charset="0"/>
              </a:rPr>
              <a:t>«Эколята», «Юные защитники природы»</a:t>
            </a:r>
          </a:p>
        </p:txBody>
      </p:sp>
      <p:sp>
        <p:nvSpPr>
          <p:cNvPr id="48159" name="TextBox 31"/>
          <p:cNvSpPr txBox="1">
            <a:spLocks noChangeArrowheads="1"/>
          </p:cNvSpPr>
          <p:nvPr/>
        </p:nvSpPr>
        <p:spPr bwMode="auto">
          <a:xfrm>
            <a:off x="5595938" y="5815013"/>
            <a:ext cx="30162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</a:rPr>
              <a:t>Федеральная образовательная программа</a:t>
            </a:r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 b="1">
                <a:latin typeface="Arial" panose="020B0604020202020204" pitchFamily="34" charset="0"/>
                <a:cs typeface="Arial" panose="020B0604020202020204" pitchFamily="34" charset="0"/>
              </a:rPr>
              <a:t>«Школьная лига РОСНАНО»</a:t>
            </a:r>
          </a:p>
        </p:txBody>
      </p:sp>
      <p:sp>
        <p:nvSpPr>
          <p:cNvPr id="48160" name="TextBox 32"/>
          <p:cNvSpPr txBox="1">
            <a:spLocks noChangeArrowheads="1"/>
          </p:cNvSpPr>
          <p:nvPr/>
        </p:nvSpPr>
        <p:spPr bwMode="auto">
          <a:xfrm>
            <a:off x="9199563" y="5821363"/>
            <a:ext cx="16446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</a:rPr>
              <a:t>Федеральный проект</a:t>
            </a:r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 b="1">
                <a:latin typeface="Arial" panose="020B0604020202020204" pitchFamily="34" charset="0"/>
                <a:cs typeface="Arial" panose="020B0604020202020204" pitchFamily="34" charset="0"/>
              </a:rPr>
              <a:t>«Арт-Профи Форум»</a:t>
            </a:r>
          </a:p>
        </p:txBody>
      </p:sp>
    </p:spTree>
    <p:extLst>
      <p:ext uri="{BB962C8B-B14F-4D97-AF65-F5344CB8AC3E}">
        <p14:creationId xmlns:p14="http://schemas.microsoft.com/office/powerpoint/2010/main" val="67197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6"/>
          <p:cNvSpPr txBox="1">
            <a:spLocks/>
          </p:cNvSpPr>
          <p:nvPr/>
        </p:nvSpPr>
        <p:spPr bwMode="auto">
          <a:xfrm>
            <a:off x="0" y="0"/>
            <a:ext cx="12192000" cy="6223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3200" b="1">
                <a:solidFill>
                  <a:srgbClr val="00B0F0"/>
                </a:solidFill>
                <a:latin typeface="Calibri Light" panose="020F0302020204030204" pitchFamily="34" charset="0"/>
              </a:rPr>
              <a:t>РЕГИОНАЛЬНЫЕ ДОЛГОСРОЧНЫЕ ПРОЕКТНЫЕ ИНИЦИАТИВЫ</a:t>
            </a:r>
          </a:p>
        </p:txBody>
      </p:sp>
      <p:pic>
        <p:nvPicPr>
          <p:cNvPr id="19" name="Picture 22" descr="Картинки по запросу юные инженеры арктики"/>
          <p:cNvPicPr>
            <a:picLocks noChangeAspect="1" noChangeArrowheads="1"/>
          </p:cNvPicPr>
          <p:nvPr/>
        </p:nvPicPr>
        <p:blipFill>
          <a:blip r:embed="rId2" cstate="print"/>
          <a:srcRect l="15080" t="3879" r="15238" b="5216"/>
          <a:stretch>
            <a:fillRect/>
          </a:stretch>
        </p:blipFill>
        <p:spPr bwMode="auto">
          <a:xfrm>
            <a:off x="692484" y="791662"/>
            <a:ext cx="1213424" cy="110475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7108" name="Picture 2" descr="Картинки по запросу роза ветр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425" y="2660650"/>
            <a:ext cx="14208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538" y="752475"/>
            <a:ext cx="12890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741863"/>
            <a:ext cx="1525587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http://trafaret74.ru/upload/resize_cache/iblock/e6c/280_280_140cd750bba9870f18aada2478b24840a/patriot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89250" y="817563"/>
            <a:ext cx="1327150" cy="108426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47112" name="Picture 4" descr="О старте областного патриотического проекта «Живая история»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3" y="817563"/>
            <a:ext cx="1570037" cy="10826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3" name="Picture 2" descr="https://www.laplandiya.org/uploads/pages/deyatelnost/fond-shhit/shiel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3" y="2565400"/>
            <a:ext cx="89535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0" y="4867275"/>
            <a:ext cx="248602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О проведении областной школы волонтеров"/>
          <p:cNvPicPr>
            <a:picLocks noChangeAspect="1" noChangeArrowheads="1"/>
          </p:cNvPicPr>
          <p:nvPr/>
        </p:nvPicPr>
        <p:blipFill>
          <a:blip r:embed="rId10" cstate="print"/>
          <a:srcRect l="18574" t="5624" r="20551" b="7857"/>
          <a:stretch>
            <a:fillRect/>
          </a:stretch>
        </p:blipFill>
        <p:spPr bwMode="auto">
          <a:xfrm>
            <a:off x="4762005" y="2671946"/>
            <a:ext cx="1377537" cy="127549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7116" name="Picture 2" descr="https://www.laplandiya.org/uploads/pages/2458/img/news-20180507-1525699916-lp9523.png"/>
          <p:cNvPicPr>
            <a:picLocks noGrp="1" noChangeAspect="1" noChangeArrowheads="1"/>
          </p:cNvPicPr>
          <p:nvPr>
            <p:ph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188" y="4665663"/>
            <a:ext cx="1271587" cy="1270000"/>
          </a:xfrm>
        </p:spPr>
      </p:pic>
      <p:grpSp>
        <p:nvGrpSpPr>
          <p:cNvPr id="47117" name="Группа 25"/>
          <p:cNvGrpSpPr>
            <a:grpSpLocks/>
          </p:cNvGrpSpPr>
          <p:nvPr/>
        </p:nvGrpSpPr>
        <p:grpSpPr bwMode="auto">
          <a:xfrm>
            <a:off x="9752013" y="989013"/>
            <a:ext cx="1643062" cy="981075"/>
            <a:chOff x="1914303" y="1024659"/>
            <a:chExt cx="1642616" cy="981727"/>
          </a:xfrm>
        </p:grpSpPr>
        <p:sp>
          <p:nvSpPr>
            <p:cNvPr id="47139" name="TextBox 22"/>
            <p:cNvSpPr txBox="1">
              <a:spLocks noChangeArrowheads="1"/>
            </p:cNvSpPr>
            <p:nvPr/>
          </p:nvSpPr>
          <p:spPr bwMode="auto">
            <a:xfrm rot="-689954">
              <a:off x="2260602" y="1024659"/>
              <a:ext cx="1296317" cy="6463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i="1">
                  <a:solidFill>
                    <a:srgbClr val="00B0F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#</a:t>
              </a:r>
              <a:r>
                <a:rPr lang="ru-RU" sz="1200" b="1" i="1">
                  <a:solidFill>
                    <a:srgbClr val="00B0F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МОЛОДЫЕ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i="1">
                  <a:solidFill>
                    <a:srgbClr val="FFC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&amp;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sz="1200" b="1" i="1">
                  <a:solidFill>
                    <a:srgbClr val="92D05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УСПЕШНЫЕ</a:t>
              </a:r>
            </a:p>
          </p:txBody>
        </p:sp>
        <p:pic>
          <p:nvPicPr>
            <p:cNvPr id="1028" name="Picture 4" descr="https://englishemporium.files.wordpress.com/2011/01/exclamation-point-guy.jpg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r="26531" b="19212"/>
            <a:stretch>
              <a:fillRect/>
            </a:stretch>
          </p:blipFill>
          <p:spPr bwMode="auto">
            <a:xfrm>
              <a:off x="1914303" y="1057440"/>
              <a:ext cx="306382" cy="948946"/>
            </a:xfrm>
            <a:prstGeom prst="rect">
              <a:avLst/>
            </a:prstGeom>
            <a:noFill/>
          </p:spPr>
        </p:pic>
      </p:grpSp>
      <p:grpSp>
        <p:nvGrpSpPr>
          <p:cNvPr id="47118" name="Группа 26"/>
          <p:cNvGrpSpPr>
            <a:grpSpLocks/>
          </p:cNvGrpSpPr>
          <p:nvPr/>
        </p:nvGrpSpPr>
        <p:grpSpPr bwMode="auto">
          <a:xfrm>
            <a:off x="7029450" y="2813050"/>
            <a:ext cx="1143000" cy="1106488"/>
            <a:chOff x="7090763" y="2195524"/>
            <a:chExt cx="1319269" cy="1417543"/>
          </a:xfrm>
        </p:grpSpPr>
        <p:pic>
          <p:nvPicPr>
            <p:cNvPr id="47137" name="Picture 6" descr="https://s3.pixers.pics/pixers/700/FO/58/14/95/79/700_FO58149579_13fce81075a7021403f6fbaf056939dc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0763" y="2504597"/>
              <a:ext cx="1293215" cy="1108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38" name="Picture 10" descr="https://upload.wikimedia.org/wikipedia/commons/thumb/2/2f/Murman-obl-geo-stub.svg/836px-Murman-obl-geo-stub.svg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911" y="2195524"/>
              <a:ext cx="571121" cy="464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119" name="TextBox 34"/>
          <p:cNvSpPr txBox="1">
            <a:spLocks noChangeArrowheads="1"/>
          </p:cNvSpPr>
          <p:nvPr/>
        </p:nvSpPr>
        <p:spPr bwMode="auto">
          <a:xfrm>
            <a:off x="123825" y="1935163"/>
            <a:ext cx="232886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</a:rPr>
              <a:t>Фестиваль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</a:rPr>
              <a:t>научно-технического творчества</a:t>
            </a:r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 b="1">
                <a:latin typeface="Arial" panose="020B0604020202020204" pitchFamily="34" charset="0"/>
                <a:cs typeface="Arial" panose="020B0604020202020204" pitchFamily="34" charset="0"/>
              </a:rPr>
              <a:t>«Юный инженеры Арктики»</a:t>
            </a:r>
          </a:p>
        </p:txBody>
      </p:sp>
      <p:sp>
        <p:nvSpPr>
          <p:cNvPr id="47120" name="TextBox 35"/>
          <p:cNvSpPr txBox="1">
            <a:spLocks noChangeArrowheads="1"/>
          </p:cNvSpPr>
          <p:nvPr/>
        </p:nvSpPr>
        <p:spPr bwMode="auto">
          <a:xfrm>
            <a:off x="2378075" y="1979613"/>
            <a:ext cx="2413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</a:rPr>
              <a:t>Сетевой интегрированный проект</a:t>
            </a:r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 b="1">
                <a:latin typeface="Arial" panose="020B0604020202020204" pitchFamily="34" charset="0"/>
                <a:cs typeface="Arial" panose="020B0604020202020204" pitchFamily="34" charset="0"/>
              </a:rPr>
              <a:t>«Я - патриот»</a:t>
            </a:r>
          </a:p>
        </p:txBody>
      </p:sp>
      <p:sp>
        <p:nvSpPr>
          <p:cNvPr id="47121" name="TextBox 36"/>
          <p:cNvSpPr txBox="1">
            <a:spLocks noChangeArrowheads="1"/>
          </p:cNvSpPr>
          <p:nvPr/>
        </p:nvSpPr>
        <p:spPr bwMode="auto">
          <a:xfrm>
            <a:off x="4714875" y="1990725"/>
            <a:ext cx="24622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</a:rPr>
              <a:t>Областной патриотический проект</a:t>
            </a:r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 b="1">
                <a:latin typeface="Arial" panose="020B0604020202020204" pitchFamily="34" charset="0"/>
                <a:cs typeface="Arial" panose="020B0604020202020204" pitchFamily="34" charset="0"/>
              </a:rPr>
              <a:t>«Живая история»</a:t>
            </a:r>
          </a:p>
        </p:txBody>
      </p:sp>
      <p:sp>
        <p:nvSpPr>
          <p:cNvPr id="47122" name="TextBox 37"/>
          <p:cNvSpPr txBox="1">
            <a:spLocks noChangeArrowheads="1"/>
          </p:cNvSpPr>
          <p:nvPr/>
        </p:nvSpPr>
        <p:spPr bwMode="auto">
          <a:xfrm>
            <a:off x="6743700" y="1987550"/>
            <a:ext cx="2936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</a:rPr>
              <a:t>Региональный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</a:rPr>
              <a:t>профориентационный проект</a:t>
            </a:r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 b="1">
                <a:latin typeface="Arial" panose="020B0604020202020204" pitchFamily="34" charset="0"/>
                <a:cs typeface="Arial" panose="020B0604020202020204" pitchFamily="34" charset="0"/>
              </a:rPr>
              <a:t>«Полигон </a:t>
            </a:r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PRO</a:t>
            </a:r>
            <a:r>
              <a:rPr lang="ru-RU" sz="1100" b="1">
                <a:latin typeface="Arial" panose="020B0604020202020204" pitchFamily="34" charset="0"/>
                <a:cs typeface="Arial" panose="020B0604020202020204" pitchFamily="34" charset="0"/>
              </a:rPr>
              <a:t>: день на производстве»</a:t>
            </a:r>
          </a:p>
        </p:txBody>
      </p:sp>
      <p:sp>
        <p:nvSpPr>
          <p:cNvPr id="47123" name="TextBox 38"/>
          <p:cNvSpPr txBox="1">
            <a:spLocks noChangeArrowheads="1"/>
          </p:cNvSpPr>
          <p:nvPr/>
        </p:nvSpPr>
        <p:spPr bwMode="auto">
          <a:xfrm>
            <a:off x="9652000" y="1974850"/>
            <a:ext cx="2120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</a:rPr>
              <a:t>Региональный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</a:rPr>
              <a:t>профориентационный проект</a:t>
            </a:r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 b="1">
                <a:latin typeface="Arial" panose="020B0604020202020204" pitchFamily="34" charset="0"/>
                <a:cs typeface="Arial" panose="020B0604020202020204" pitchFamily="34" charset="0"/>
              </a:rPr>
              <a:t>«Молодые  </a:t>
            </a:r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ru-RU" sz="1100" b="1">
                <a:latin typeface="Arial" panose="020B0604020202020204" pitchFamily="34" charset="0"/>
                <a:cs typeface="Arial" panose="020B0604020202020204" pitchFamily="34" charset="0"/>
              </a:rPr>
              <a:t>Успешные»</a:t>
            </a:r>
          </a:p>
        </p:txBody>
      </p:sp>
      <p:sp>
        <p:nvSpPr>
          <p:cNvPr id="47124" name="TextBox 39"/>
          <p:cNvSpPr txBox="1">
            <a:spLocks noChangeArrowheads="1"/>
          </p:cNvSpPr>
          <p:nvPr/>
        </p:nvSpPr>
        <p:spPr bwMode="auto">
          <a:xfrm>
            <a:off x="406400" y="4046538"/>
            <a:ext cx="16144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</a:rPr>
              <a:t>Региональный проект</a:t>
            </a:r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 b="1">
                <a:latin typeface="Arial" panose="020B0604020202020204" pitchFamily="34" charset="0"/>
                <a:cs typeface="Arial" panose="020B0604020202020204" pitchFamily="34" charset="0"/>
              </a:rPr>
              <a:t>«Ступени Роста»</a:t>
            </a:r>
          </a:p>
        </p:txBody>
      </p:sp>
      <p:sp>
        <p:nvSpPr>
          <p:cNvPr id="47125" name="TextBox 40"/>
          <p:cNvSpPr txBox="1">
            <a:spLocks noChangeArrowheads="1"/>
          </p:cNvSpPr>
          <p:nvPr/>
        </p:nvSpPr>
        <p:spPr bwMode="auto">
          <a:xfrm>
            <a:off x="2174875" y="4056063"/>
            <a:ext cx="21764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</a:rPr>
              <a:t>Региональный сетевой проект</a:t>
            </a:r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 b="1">
                <a:latin typeface="Arial" panose="020B0604020202020204" pitchFamily="34" charset="0"/>
                <a:cs typeface="Arial" panose="020B0604020202020204" pitchFamily="34" charset="0"/>
              </a:rPr>
              <a:t>«Потомки помнят»</a:t>
            </a:r>
          </a:p>
        </p:txBody>
      </p:sp>
      <p:sp>
        <p:nvSpPr>
          <p:cNvPr id="47126" name="TextBox 41"/>
          <p:cNvSpPr txBox="1">
            <a:spLocks noChangeArrowheads="1"/>
          </p:cNvSpPr>
          <p:nvPr/>
        </p:nvSpPr>
        <p:spPr bwMode="auto">
          <a:xfrm>
            <a:off x="4678363" y="4043363"/>
            <a:ext cx="16144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</a:rPr>
              <a:t>Региональный проект</a:t>
            </a:r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 b="1">
                <a:latin typeface="Arial" panose="020B0604020202020204" pitchFamily="34" charset="0"/>
                <a:cs typeface="Arial" panose="020B0604020202020204" pitchFamily="34" charset="0"/>
              </a:rPr>
              <a:t>«Школа волонтера»</a:t>
            </a:r>
          </a:p>
        </p:txBody>
      </p:sp>
      <p:sp>
        <p:nvSpPr>
          <p:cNvPr id="47127" name="TextBox 42"/>
          <p:cNvSpPr txBox="1">
            <a:spLocks noChangeArrowheads="1"/>
          </p:cNvSpPr>
          <p:nvPr/>
        </p:nvSpPr>
        <p:spPr bwMode="auto">
          <a:xfrm>
            <a:off x="6397625" y="4040188"/>
            <a:ext cx="32480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</a:rPr>
              <a:t>Экскурсионно-образовательный проект</a:t>
            </a:r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 b="1">
                <a:latin typeface="Arial" panose="020B0604020202020204" pitchFamily="34" charset="0"/>
                <a:cs typeface="Arial" panose="020B0604020202020204" pitchFamily="34" charset="0"/>
              </a:rPr>
              <a:t>«Путешествие по Кольскому краю»</a:t>
            </a:r>
          </a:p>
        </p:txBody>
      </p:sp>
      <p:sp>
        <p:nvSpPr>
          <p:cNvPr id="47128" name="TextBox 44"/>
          <p:cNvSpPr txBox="1">
            <a:spLocks noChangeArrowheads="1"/>
          </p:cNvSpPr>
          <p:nvPr/>
        </p:nvSpPr>
        <p:spPr bwMode="auto">
          <a:xfrm>
            <a:off x="9329738" y="4003675"/>
            <a:ext cx="24257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</a:rPr>
              <a:t>Сетевой образовательный проект</a:t>
            </a:r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 b="1">
                <a:latin typeface="Arial" panose="020B0604020202020204" pitchFamily="34" charset="0"/>
                <a:cs typeface="Arial" panose="020B0604020202020204" pitchFamily="34" charset="0"/>
              </a:rPr>
              <a:t>«Юный полярник»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5"/>
          <a:srcRect l="72956" t="18254" r="15889" b="61310"/>
          <a:stretch>
            <a:fillRect/>
          </a:stretch>
        </p:blipFill>
        <p:spPr bwMode="auto">
          <a:xfrm>
            <a:off x="609600" y="2765550"/>
            <a:ext cx="1190171" cy="122587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7130" name="Picture 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68" t="17609" r="43085" b="61755"/>
          <a:stretch>
            <a:fillRect/>
          </a:stretch>
        </p:blipFill>
        <p:spPr bwMode="auto">
          <a:xfrm>
            <a:off x="4862513" y="4633913"/>
            <a:ext cx="1292225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31" name="TextBox 45"/>
          <p:cNvSpPr txBox="1">
            <a:spLocks noChangeArrowheads="1"/>
          </p:cNvSpPr>
          <p:nvPr/>
        </p:nvSpPr>
        <p:spPr bwMode="auto">
          <a:xfrm>
            <a:off x="4532313" y="6035675"/>
            <a:ext cx="21050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</a:rPr>
              <a:t>Информационно-обр. портал</a:t>
            </a:r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 b="1">
                <a:latin typeface="Arial" panose="020B0604020202020204" pitchFamily="34" charset="0"/>
                <a:cs typeface="Arial" panose="020B0604020202020204" pitchFamily="34" charset="0"/>
              </a:rPr>
              <a:t>«Одаренные дети»</a:t>
            </a:r>
          </a:p>
        </p:txBody>
      </p:sp>
      <p:sp>
        <p:nvSpPr>
          <p:cNvPr id="47132" name="TextBox 46"/>
          <p:cNvSpPr txBox="1">
            <a:spLocks noChangeArrowheads="1"/>
          </p:cNvSpPr>
          <p:nvPr/>
        </p:nvSpPr>
        <p:spPr bwMode="auto">
          <a:xfrm>
            <a:off x="6645275" y="6043613"/>
            <a:ext cx="29305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</a:rPr>
              <a:t>Профориет. портал  Мурманской области</a:t>
            </a:r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 b="1">
                <a:latin typeface="Arial" panose="020B0604020202020204" pitchFamily="34" charset="0"/>
                <a:cs typeface="Arial" panose="020B0604020202020204" pitchFamily="34" charset="0"/>
              </a:rPr>
              <a:t>«Живи! Учись! Работай в Артике»</a:t>
            </a:r>
          </a:p>
        </p:txBody>
      </p:sp>
      <p:sp>
        <p:nvSpPr>
          <p:cNvPr id="47133" name="TextBox 47"/>
          <p:cNvSpPr txBox="1">
            <a:spLocks noChangeArrowheads="1"/>
          </p:cNvSpPr>
          <p:nvPr/>
        </p:nvSpPr>
        <p:spPr bwMode="auto">
          <a:xfrm>
            <a:off x="9656763" y="5876925"/>
            <a:ext cx="2159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</a:rPr>
              <a:t>Региональный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</a:rPr>
              <a:t>профориентационный  проект</a:t>
            </a:r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 b="1">
                <a:latin typeface="Arial" panose="020B0604020202020204" pitchFamily="34" charset="0"/>
                <a:cs typeface="Arial" panose="020B0604020202020204" pitchFamily="34" charset="0"/>
              </a:rPr>
              <a:t>«Моя профессиональная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 b="1">
                <a:latin typeface="Arial" panose="020B0604020202020204" pitchFamily="34" charset="0"/>
                <a:cs typeface="Arial" panose="020B0604020202020204" pitchFamily="34" charset="0"/>
              </a:rPr>
              <a:t>траектория»</a:t>
            </a:r>
          </a:p>
        </p:txBody>
      </p:sp>
      <p:pic>
        <p:nvPicPr>
          <p:cNvPr id="47134" name="Picture 14" descr="http://murman.tv/img/newsimages/2_15127212926ecb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4654550"/>
            <a:ext cx="1935163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35" name="TextBox 48"/>
          <p:cNvSpPr txBox="1">
            <a:spLocks noChangeArrowheads="1"/>
          </p:cNvSpPr>
          <p:nvPr/>
        </p:nvSpPr>
        <p:spPr bwMode="auto">
          <a:xfrm>
            <a:off x="1898650" y="6057900"/>
            <a:ext cx="26971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</a:rPr>
              <a:t>Конкурс научно-инженерных проектов</a:t>
            </a:r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 b="1">
                <a:latin typeface="Arial" panose="020B0604020202020204" pitchFamily="34" charset="0"/>
                <a:cs typeface="Arial" panose="020B0604020202020204" pitchFamily="34" charset="0"/>
              </a:rPr>
              <a:t>«КвантоАрктика»</a:t>
            </a:r>
          </a:p>
        </p:txBody>
      </p:sp>
      <p:sp>
        <p:nvSpPr>
          <p:cNvPr id="47136" name="TextBox 49"/>
          <p:cNvSpPr txBox="1">
            <a:spLocks noChangeArrowheads="1"/>
          </p:cNvSpPr>
          <p:nvPr/>
        </p:nvSpPr>
        <p:spPr bwMode="auto">
          <a:xfrm>
            <a:off x="160338" y="6053138"/>
            <a:ext cx="195738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</a:rPr>
              <a:t>Областной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</a:rPr>
              <a:t>Образовательный  проект</a:t>
            </a:r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100" b="1">
                <a:latin typeface="Arial" panose="020B0604020202020204" pitchFamily="34" charset="0"/>
                <a:cs typeface="Arial" panose="020B0604020202020204" pitchFamily="34" charset="0"/>
              </a:rPr>
              <a:t>«Инженерные каникулы»</a:t>
            </a:r>
          </a:p>
        </p:txBody>
      </p:sp>
    </p:spTree>
    <p:extLst>
      <p:ext uri="{BB962C8B-B14F-4D97-AF65-F5344CB8AC3E}">
        <p14:creationId xmlns:p14="http://schemas.microsoft.com/office/powerpoint/2010/main" val="372946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5879" y="4688980"/>
            <a:ext cx="11861219" cy="216902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u="sng" dirty="0" smtClean="0">
                <a:latin typeface="Century Gothic" panose="020B0502020202020204" pitchFamily="34" charset="0"/>
              </a:rPr>
              <a:t>ЦЕЛЬ:</a:t>
            </a:r>
            <a:endParaRPr lang="ru-RU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Century Gothic" panose="020B0502020202020204" pitchFamily="34" charset="0"/>
              </a:rPr>
              <a:t>создание </a:t>
            </a:r>
            <a:r>
              <a:rPr lang="ru-RU" b="1" dirty="0">
                <a:latin typeface="Century Gothic" panose="020B0502020202020204" pitchFamily="34" charset="0"/>
              </a:rPr>
              <a:t>региональной модели развития </a:t>
            </a:r>
            <a:r>
              <a:rPr lang="ru-RU" b="1" dirty="0" smtClean="0">
                <a:latin typeface="Century Gothic" panose="020B0502020202020204" pitchFamily="34" charset="0"/>
              </a:rPr>
              <a:t/>
            </a:r>
            <a:br>
              <a:rPr lang="ru-RU" b="1" dirty="0" smtClean="0">
                <a:latin typeface="Century Gothic" panose="020B0502020202020204" pitchFamily="34" charset="0"/>
              </a:rPr>
            </a:br>
            <a:r>
              <a:rPr lang="ru-RU" b="1" dirty="0" smtClean="0">
                <a:latin typeface="Century Gothic" panose="020B0502020202020204" pitchFamily="34" charset="0"/>
              </a:rPr>
              <a:t>научно-технического </a:t>
            </a:r>
            <a:r>
              <a:rPr lang="ru-RU" b="1" dirty="0">
                <a:latin typeface="Century Gothic" panose="020B0502020202020204" pitchFamily="34" charset="0"/>
              </a:rPr>
              <a:t>творчества детей и молодёжи</a:t>
            </a:r>
            <a:r>
              <a:rPr lang="ru-RU" b="1" dirty="0" smtClean="0">
                <a:latin typeface="Century Gothic" panose="020B0502020202020204" pitchFamily="34" charset="0"/>
              </a:rPr>
              <a:t>, </a:t>
            </a:r>
            <a:r>
              <a:rPr lang="ru-RU" b="1" dirty="0">
                <a:latin typeface="Century Gothic" panose="020B0502020202020204" pitchFamily="34" charset="0"/>
              </a:rPr>
              <a:t>направленной на </a:t>
            </a:r>
            <a:r>
              <a:rPr lang="ru-RU" b="1" dirty="0" smtClean="0">
                <a:latin typeface="Century Gothic" panose="020B0502020202020204" pitchFamily="34" charset="0"/>
              </a:rPr>
              <a:t>формирование нового </a:t>
            </a:r>
            <a:r>
              <a:rPr lang="ru-RU" b="1" dirty="0">
                <a:latin typeface="Century Gothic" panose="020B0502020202020204" pitchFamily="34" charset="0"/>
              </a:rPr>
              <a:t>качества содержания дополнительного образования, </a:t>
            </a:r>
            <a:r>
              <a:rPr lang="ru-RU" b="1" dirty="0" smtClean="0">
                <a:latin typeface="Century Gothic" panose="020B0502020202020204" pitchFamily="34" charset="0"/>
              </a:rPr>
              <a:t>современной </a:t>
            </a:r>
            <a:r>
              <a:rPr lang="ru-RU" b="1" dirty="0">
                <a:latin typeface="Century Gothic" panose="020B0502020202020204" pitchFamily="34" charset="0"/>
              </a:rPr>
              <a:t>образовательной среды</a:t>
            </a:r>
          </a:p>
          <a:p>
            <a:pPr marL="0" indent="0">
              <a:buNone/>
            </a:pPr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5879" y="97655"/>
            <a:ext cx="11954576" cy="2098307"/>
          </a:xfrm>
        </p:spPr>
        <p:txBody>
          <a:bodyPr>
            <a:noAutofit/>
          </a:bodyPr>
          <a:lstStyle/>
          <a:p>
            <a:pPr algn="ctr"/>
            <a:r>
              <a:rPr lang="ru-RU" sz="3300" b="1" dirty="0" smtClean="0">
                <a:latin typeface="Century Gothic" pitchFamily="34" charset="0"/>
                <a:ea typeface="+mn-ea"/>
                <a:cs typeface="+mn-cs"/>
              </a:rPr>
              <a:t>Проект</a:t>
            </a:r>
            <a:br>
              <a:rPr lang="ru-RU" sz="3300" b="1" dirty="0" smtClean="0">
                <a:latin typeface="Century Gothic" pitchFamily="34" charset="0"/>
                <a:ea typeface="+mn-ea"/>
                <a:cs typeface="+mn-cs"/>
              </a:rPr>
            </a:br>
            <a:r>
              <a:rPr lang="ru-RU" sz="33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ru-RU" sz="33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«Юные </a:t>
            </a:r>
            <a:r>
              <a:rPr lang="ru-RU" sz="33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инженеры Арктики: </a:t>
            </a:r>
            <a:r>
              <a:rPr lang="ru-RU" sz="33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/>
            </a:r>
            <a:br>
              <a:rPr lang="ru-RU" sz="33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</a:br>
            <a:r>
              <a:rPr lang="ru-RU" sz="33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от </a:t>
            </a:r>
            <a:r>
              <a:rPr lang="ru-RU" sz="33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выбора образовательной программы </a:t>
            </a:r>
            <a:r>
              <a:rPr lang="ru-RU" sz="33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/>
            </a:r>
            <a:br>
              <a:rPr lang="ru-RU" sz="33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</a:br>
            <a:r>
              <a:rPr lang="ru-RU" sz="33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к </a:t>
            </a:r>
            <a:r>
              <a:rPr lang="ru-RU" sz="33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выбору жизненного </a:t>
            </a:r>
            <a:r>
              <a:rPr lang="ru-RU" sz="33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пути» 2016 </a:t>
            </a:r>
            <a:r>
              <a:rPr lang="ru-RU" sz="33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-</a:t>
            </a:r>
            <a:r>
              <a:rPr lang="ru-RU" sz="33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2018 </a:t>
            </a:r>
            <a:r>
              <a:rPr lang="ru-RU" sz="33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г.г</a:t>
            </a:r>
            <a:r>
              <a:rPr lang="ru-RU" sz="33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.</a:t>
            </a:r>
            <a:br>
              <a:rPr lang="ru-RU" sz="33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</a:br>
            <a:endParaRPr lang="ru-RU" sz="3300" b="1" u="sng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19458" name="Picture 2" descr="Эмблема1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1" t="19762" r="32478" b="30792"/>
          <a:stretch>
            <a:fillRect/>
          </a:stretch>
        </p:blipFill>
        <p:spPr bwMode="auto">
          <a:xfrm>
            <a:off x="4691741" y="1906129"/>
            <a:ext cx="2782851" cy="2782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55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2"/>
          <p:cNvSpPr/>
          <p:nvPr/>
        </p:nvSpPr>
        <p:spPr>
          <a:xfrm>
            <a:off x="115330" y="184331"/>
            <a:ext cx="11505540" cy="606502"/>
          </a:xfrm>
          <a:prstGeom prst="roundRect">
            <a:avLst>
              <a:gd name="adj" fmla="val 6379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Задачи</a:t>
            </a:r>
            <a:endParaRPr lang="ru-RU" sz="3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1232" y="960126"/>
            <a:ext cx="11439640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ru-RU" sz="1600" dirty="0" smtClean="0">
                <a:latin typeface="Century Gothic" panose="020B0502020202020204" pitchFamily="34" charset="0"/>
              </a:rPr>
              <a:t>Разработка и реализация дополнительных общеобразовательных программ </a:t>
            </a:r>
            <a:br>
              <a:rPr lang="ru-RU" sz="1600" dirty="0" smtClean="0">
                <a:latin typeface="Century Gothic" panose="020B0502020202020204" pitchFamily="34" charset="0"/>
              </a:rPr>
            </a:br>
            <a:r>
              <a:rPr lang="ru-RU" sz="1600" dirty="0" smtClean="0">
                <a:latin typeface="Century Gothic" panose="020B0502020202020204" pitchFamily="34" charset="0"/>
              </a:rPr>
              <a:t>по научно-техническому творчеству и освоению инженерно-технических компетенций </a:t>
            </a:r>
            <a:br>
              <a:rPr lang="ru-RU" sz="1600" dirty="0" smtClean="0">
                <a:latin typeface="Century Gothic" panose="020B0502020202020204" pitchFamily="34" charset="0"/>
              </a:rPr>
            </a:br>
            <a:r>
              <a:rPr lang="ru-RU" sz="1600" b="1" dirty="0" smtClean="0">
                <a:latin typeface="Century Gothic" panose="020B0502020202020204" pitchFamily="34" charset="0"/>
              </a:rPr>
              <a:t>«От детских  проб - до профессионального самоопределения», </a:t>
            </a:r>
            <a:r>
              <a:rPr lang="ru-RU" sz="1600" dirty="0" smtClean="0">
                <a:latin typeface="Century Gothic" panose="020B0502020202020204" pitchFamily="34" charset="0"/>
              </a:rPr>
              <a:t>в том числе предполагающих использование сетевой модели реализации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ru-RU" sz="1600" dirty="0" smtClean="0">
              <a:latin typeface="Century Gothic" panose="020B0502020202020204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600" dirty="0" smtClean="0">
                <a:latin typeface="Century Gothic" panose="020B0502020202020204" pitchFamily="34" charset="0"/>
              </a:rPr>
              <a:t>Разработка и внедрение новых методик, моделей реализации дополнительных общеобразовательных общеразвивающих программ технической направленности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ru-RU" sz="1600" dirty="0" smtClean="0">
              <a:latin typeface="Century Gothic" panose="020B0502020202020204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600" dirty="0" smtClean="0">
                <a:latin typeface="Century Gothic" panose="020B0502020202020204" pitchFamily="34" charset="0"/>
              </a:rPr>
              <a:t>Создание региональной модели сетевого взаимодействия координационных центров </a:t>
            </a:r>
            <a:br>
              <a:rPr lang="ru-RU" sz="1600" dirty="0" smtClean="0">
                <a:latin typeface="Century Gothic" panose="020B0502020202020204" pitchFamily="34" charset="0"/>
              </a:rPr>
            </a:br>
            <a:r>
              <a:rPr lang="ru-RU" sz="1600" dirty="0" smtClean="0">
                <a:latin typeface="Century Gothic" panose="020B0502020202020204" pitchFamily="34" charset="0"/>
              </a:rPr>
              <a:t>по научно-техническому творчеству в Мурманской области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ru-RU" sz="1600" dirty="0">
              <a:latin typeface="Century Gothic" panose="020B0502020202020204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600" dirty="0">
                <a:latin typeface="Century Gothic" panose="020B0502020202020204" pitchFamily="34" charset="0"/>
              </a:rPr>
              <a:t>Организация сетевого взаимодействия общеобразовательных организаций, организаций дополнительного образования, профессиональных образовательных организаций, образовательных организаций высшего образования, промышленных предприятий и бизнес-структур в сфере научно-технического творчества, в том числе в области робототехники</a:t>
            </a:r>
          </a:p>
          <a:p>
            <a:pPr lvl="0" algn="just"/>
            <a:endParaRPr lang="ru-RU" sz="1600" dirty="0">
              <a:latin typeface="Century Gothic" panose="020B0502020202020204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600" dirty="0">
                <a:latin typeface="Century Gothic" panose="020B0502020202020204" pitchFamily="34" charset="0"/>
              </a:rPr>
              <a:t>Разработка и внедрение современных моделей организации интеллектуального досуга </a:t>
            </a:r>
            <a:br>
              <a:rPr lang="ru-RU" sz="1600" dirty="0">
                <a:latin typeface="Century Gothic" panose="020B0502020202020204" pitchFamily="34" charset="0"/>
              </a:rPr>
            </a:br>
            <a:r>
              <a:rPr lang="ru-RU" sz="1600" dirty="0">
                <a:latin typeface="Century Gothic" panose="020B0502020202020204" pitchFamily="34" charset="0"/>
              </a:rPr>
              <a:t>и отдыха детей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ru-RU" sz="1600" dirty="0">
              <a:latin typeface="Century Gothic" panose="020B0502020202020204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600" dirty="0">
                <a:latin typeface="Century Gothic" panose="020B0502020202020204" pitchFamily="34" charset="0"/>
              </a:rPr>
              <a:t>Методическое сопровождение педагогов дополнительного образования в сфере </a:t>
            </a:r>
            <a:br>
              <a:rPr lang="ru-RU" sz="1600" dirty="0">
                <a:latin typeface="Century Gothic" panose="020B0502020202020204" pitchFamily="34" charset="0"/>
              </a:rPr>
            </a:br>
            <a:r>
              <a:rPr lang="ru-RU" sz="1600" dirty="0">
                <a:latin typeface="Century Gothic" panose="020B0502020202020204" pitchFamily="34" charset="0"/>
              </a:rPr>
              <a:t>научно-технического творчества, в том числе в области робототехники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ru-RU" sz="1600" dirty="0">
              <a:latin typeface="Century Gothic" panose="020B0502020202020204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600" dirty="0">
                <a:latin typeface="Century Gothic" panose="020B0502020202020204" pitchFamily="34" charset="0"/>
              </a:rPr>
              <a:t>Выявление и распространение лучших практик образовательных организаций </a:t>
            </a:r>
            <a:br>
              <a:rPr lang="ru-RU" sz="1600" dirty="0">
                <a:latin typeface="Century Gothic" panose="020B0502020202020204" pitchFamily="34" charset="0"/>
              </a:rPr>
            </a:br>
            <a:r>
              <a:rPr lang="ru-RU" sz="1600" dirty="0">
                <a:latin typeface="Century Gothic" panose="020B0502020202020204" pitchFamily="34" charset="0"/>
              </a:rPr>
              <a:t>по проектированию образовательной среды, использованию учебного и лабораторного оборудования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ru-RU" dirty="0" smtClean="0">
              <a:latin typeface="Century Gothic" panose="020B0502020202020204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endParaRPr lang="ru-RU" dirty="0">
              <a:latin typeface="Century Gothic" panose="020B0502020202020204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endParaRPr lang="ru-RU" dirty="0" smtClean="0">
              <a:latin typeface="Century Gothic" panose="020B0502020202020204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endParaRPr lang="ru-RU" dirty="0">
              <a:latin typeface="Century Gothic" panose="020B0502020202020204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endParaRPr lang="ru-RU" dirty="0" smtClean="0">
              <a:latin typeface="Century Gothic" panose="020B0502020202020204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endParaRPr lang="ru-RU" dirty="0" smtClean="0">
              <a:latin typeface="Century Gothic" panose="020B0502020202020204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endParaRPr lang="ru-RU" dirty="0" smtClean="0">
              <a:latin typeface="Century Gothic" panose="020B0502020202020204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4" name="Picture 2" descr="Эмблема1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1" t="19762" r="32478" b="30792"/>
          <a:stretch>
            <a:fillRect/>
          </a:stretch>
        </p:blipFill>
        <p:spPr bwMode="auto">
          <a:xfrm>
            <a:off x="10565274" y="15039"/>
            <a:ext cx="1617848" cy="161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256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387" y="1719263"/>
            <a:ext cx="1150230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ru-RU" b="1" dirty="0">
                <a:latin typeface="Century Gothic" panose="020B0502020202020204" pitchFamily="34" charset="0"/>
              </a:rPr>
              <a:t>Региональная сетевая модель </a:t>
            </a:r>
            <a:r>
              <a:rPr lang="ru-RU" dirty="0">
                <a:latin typeface="Century Gothic" panose="020B0502020202020204" pitchFamily="34" charset="0"/>
              </a:rPr>
              <a:t>по развитию научно-технического творчества детей </a:t>
            </a:r>
            <a:r>
              <a:rPr lang="ru-RU" dirty="0" smtClean="0">
                <a:latin typeface="Century Gothic" panose="020B0502020202020204" pitchFamily="34" charset="0"/>
              </a:rPr>
              <a:t/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и </a:t>
            </a:r>
            <a:r>
              <a:rPr lang="ru-RU" dirty="0">
                <a:latin typeface="Century Gothic" panose="020B0502020202020204" pitchFamily="34" charset="0"/>
              </a:rPr>
              <a:t>молодежи Мурманской </a:t>
            </a:r>
            <a:r>
              <a:rPr lang="ru-RU" dirty="0" smtClean="0">
                <a:latin typeface="Century Gothic" panose="020B0502020202020204" pitchFamily="34" charset="0"/>
              </a:rPr>
              <a:t>области</a:t>
            </a:r>
          </a:p>
          <a:p>
            <a:pPr marL="342900" lvl="0" indent="-342900" algn="just">
              <a:buFont typeface="Arial" pitchFamily="34" charset="0"/>
              <a:buChar char="•"/>
            </a:pPr>
            <a:endParaRPr lang="ru-RU" b="1" dirty="0" smtClean="0">
              <a:latin typeface="Century Gothic" panose="020B0502020202020204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b="1" dirty="0" smtClean="0">
                <a:latin typeface="Century Gothic" panose="020B0502020202020204" pitchFamily="34" charset="0"/>
              </a:rPr>
              <a:t>Банк дополнительных общеобразовательных программ </a:t>
            </a:r>
            <a:r>
              <a:rPr lang="ru-RU" b="1" dirty="0">
                <a:latin typeface="Century Gothic" panose="020B0502020202020204" pitchFamily="34" charset="0"/>
              </a:rPr>
              <a:t>технической направленности «нового поколения», </a:t>
            </a:r>
            <a:r>
              <a:rPr lang="ru-RU" dirty="0">
                <a:latin typeface="Century Gothic" panose="020B0502020202020204" pitchFamily="34" charset="0"/>
              </a:rPr>
              <a:t>направленные на формирование у обучающихся опыта деятельности в сфере научно-технического творчества, а также личностных качеств, социальных метазнаний, отвечающих современным требованиям технического и технологического развития современной </a:t>
            </a:r>
            <a:r>
              <a:rPr lang="ru-RU" dirty="0" smtClean="0">
                <a:latin typeface="Century Gothic" panose="020B0502020202020204" pitchFamily="34" charset="0"/>
              </a:rPr>
              <a:t>цивилизации</a:t>
            </a:r>
          </a:p>
          <a:p>
            <a:pPr marL="342900" lvl="0" indent="-342900" algn="just">
              <a:buFont typeface="Arial" pitchFamily="34" charset="0"/>
              <a:buChar char="•"/>
            </a:pPr>
            <a:endParaRPr lang="ru-RU" b="1" dirty="0">
              <a:latin typeface="Century Gothic" panose="020B0502020202020204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b="1" dirty="0">
                <a:latin typeface="Century Gothic" panose="020B0502020202020204" pitchFamily="34" charset="0"/>
              </a:rPr>
              <a:t>Методические разработки по реализации дополнительных общеобразовательных  программ  </a:t>
            </a:r>
            <a:r>
              <a:rPr lang="ru-RU" dirty="0">
                <a:latin typeface="Century Gothic" panose="020B0502020202020204" pitchFamily="34" charset="0"/>
              </a:rPr>
              <a:t>технической направленности «нового поколения», проектированию образовательной среды, использованию учебного и лабораторного оборудования, организации интеллектуального </a:t>
            </a:r>
            <a:r>
              <a:rPr lang="ru-RU" dirty="0" smtClean="0">
                <a:latin typeface="Century Gothic" panose="020B0502020202020204" pitchFamily="34" charset="0"/>
              </a:rPr>
              <a:t>досуга</a:t>
            </a:r>
          </a:p>
          <a:p>
            <a:pPr marL="342900" lvl="0" indent="-342900" algn="just">
              <a:buFont typeface="Arial" pitchFamily="34" charset="0"/>
              <a:buChar char="•"/>
            </a:pPr>
            <a:endParaRPr lang="ru-RU" b="1" dirty="0">
              <a:latin typeface="Century Gothic" panose="020B0502020202020204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b="1" dirty="0">
                <a:latin typeface="Century Gothic" panose="020B0502020202020204" pitchFamily="34" charset="0"/>
              </a:rPr>
              <a:t>Общедоступный Интернет-ресурс с опубликованными результатами (продуктами) инновационного </a:t>
            </a:r>
            <a:r>
              <a:rPr lang="ru-RU" b="1" dirty="0" smtClean="0">
                <a:latin typeface="Century Gothic" panose="020B0502020202020204" pitchFamily="34" charset="0"/>
              </a:rPr>
              <a:t>проекта</a:t>
            </a:r>
            <a:endParaRPr lang="ru-RU" b="1" dirty="0">
              <a:effectLst/>
              <a:latin typeface="Century Gothic" panose="020B0502020202020204" pitchFamily="34" charset="0"/>
            </a:endParaRPr>
          </a:p>
        </p:txBody>
      </p:sp>
      <p:sp>
        <p:nvSpPr>
          <p:cNvPr id="4" name="Rounded Rectangle 12"/>
          <p:cNvSpPr/>
          <p:nvPr/>
        </p:nvSpPr>
        <p:spPr>
          <a:xfrm>
            <a:off x="54935" y="184330"/>
            <a:ext cx="10953376" cy="809969"/>
          </a:xfrm>
          <a:prstGeom prst="roundRect">
            <a:avLst>
              <a:gd name="adj" fmla="val 6379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Инновационные продукты </a:t>
            </a:r>
          </a:p>
        </p:txBody>
      </p:sp>
      <p:pic>
        <p:nvPicPr>
          <p:cNvPr id="5" name="Picture 2" descr="Эмблема1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1" t="19762" r="32478" b="30792"/>
          <a:stretch>
            <a:fillRect/>
          </a:stretch>
        </p:blipFill>
        <p:spPr bwMode="auto">
          <a:xfrm>
            <a:off x="10565274" y="15039"/>
            <a:ext cx="1617848" cy="161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559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6588500"/>
              </p:ext>
            </p:extLst>
          </p:nvPr>
        </p:nvGraphicFramePr>
        <p:xfrm>
          <a:off x="128092" y="1312063"/>
          <a:ext cx="11696281" cy="5446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ounded Rectangle 12"/>
          <p:cNvSpPr/>
          <p:nvPr/>
        </p:nvSpPr>
        <p:spPr>
          <a:xfrm>
            <a:off x="54935" y="184330"/>
            <a:ext cx="11565935" cy="809969"/>
          </a:xfrm>
          <a:prstGeom prst="roundRect">
            <a:avLst>
              <a:gd name="adj" fmla="val 6379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Направления реализация проекта</a:t>
            </a:r>
          </a:p>
        </p:txBody>
      </p:sp>
      <p:pic>
        <p:nvPicPr>
          <p:cNvPr id="8" name="Picture 2" descr="Эмблема1"/>
          <p:cNvPicPr>
            <a:picLocks noChangeAspect="1" noChangeArrowheads="1"/>
          </p:cNvPicPr>
          <p:nvPr/>
        </p:nvPicPr>
        <p:blipFill>
          <a:blip r:embed="rId8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1" t="19762" r="32478" b="30792"/>
          <a:stretch>
            <a:fillRect/>
          </a:stretch>
        </p:blipFill>
        <p:spPr bwMode="auto">
          <a:xfrm>
            <a:off x="10565274" y="15039"/>
            <a:ext cx="1617848" cy="161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66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e/ef/Murman_regio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" t="5695" r="4713" b="8311"/>
          <a:stretch/>
        </p:blipFill>
        <p:spPr bwMode="auto">
          <a:xfrm>
            <a:off x="0" y="115160"/>
            <a:ext cx="10472876" cy="66226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sp>
        <p:nvSpPr>
          <p:cNvPr id="51" name="Блок-схема: узел 50"/>
          <p:cNvSpPr/>
          <p:nvPr/>
        </p:nvSpPr>
        <p:spPr>
          <a:xfrm flipH="1" flipV="1">
            <a:off x="2397684" y="5029237"/>
            <a:ext cx="104364" cy="89711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8" name="Блок-схема: узел 67"/>
          <p:cNvSpPr/>
          <p:nvPr/>
        </p:nvSpPr>
        <p:spPr>
          <a:xfrm flipH="1" flipV="1">
            <a:off x="2997301" y="4555234"/>
            <a:ext cx="104364" cy="89711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9" name="Блок-схема: узел 68"/>
          <p:cNvSpPr/>
          <p:nvPr/>
        </p:nvSpPr>
        <p:spPr>
          <a:xfrm flipH="1" flipV="1">
            <a:off x="3301440" y="4478562"/>
            <a:ext cx="104364" cy="89711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0" name="Блок-схема: узел 69"/>
          <p:cNvSpPr/>
          <p:nvPr/>
        </p:nvSpPr>
        <p:spPr>
          <a:xfrm flipH="1" flipV="1">
            <a:off x="3668678" y="4317491"/>
            <a:ext cx="104364" cy="89711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1" name="Блок-схема: узел 70"/>
          <p:cNvSpPr/>
          <p:nvPr/>
        </p:nvSpPr>
        <p:spPr>
          <a:xfrm flipH="1" flipV="1">
            <a:off x="2817792" y="3750187"/>
            <a:ext cx="104364" cy="89711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2" name="Блок-схема: узел 71"/>
          <p:cNvSpPr/>
          <p:nvPr/>
        </p:nvSpPr>
        <p:spPr>
          <a:xfrm flipH="1" flipV="1">
            <a:off x="2908536" y="2109498"/>
            <a:ext cx="104364" cy="89711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3" name="Блок-схема: узел 72"/>
          <p:cNvSpPr/>
          <p:nvPr/>
        </p:nvSpPr>
        <p:spPr>
          <a:xfrm flipH="1" flipV="1">
            <a:off x="3224023" y="1695938"/>
            <a:ext cx="104364" cy="89711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4" name="Блок-схема: узел 73"/>
          <p:cNvSpPr/>
          <p:nvPr/>
        </p:nvSpPr>
        <p:spPr>
          <a:xfrm flipH="1" flipV="1">
            <a:off x="3311893" y="1524900"/>
            <a:ext cx="104364" cy="89711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5" name="Блок-схема: узел 74"/>
          <p:cNvSpPr/>
          <p:nvPr/>
        </p:nvSpPr>
        <p:spPr>
          <a:xfrm flipH="1" flipV="1">
            <a:off x="3461742" y="1635609"/>
            <a:ext cx="104364" cy="89711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6" name="Блок-схема: узел 75"/>
          <p:cNvSpPr/>
          <p:nvPr/>
        </p:nvSpPr>
        <p:spPr>
          <a:xfrm flipH="1" flipV="1">
            <a:off x="2420639" y="5103177"/>
            <a:ext cx="104364" cy="89711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9" name="Блок-схема: узел 98"/>
          <p:cNvSpPr/>
          <p:nvPr/>
        </p:nvSpPr>
        <p:spPr>
          <a:xfrm flipH="1" flipV="1">
            <a:off x="1748288" y="4748800"/>
            <a:ext cx="104364" cy="89711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0" name="Блок-схема: узел 99"/>
          <p:cNvSpPr/>
          <p:nvPr/>
        </p:nvSpPr>
        <p:spPr>
          <a:xfrm flipH="1" flipV="1">
            <a:off x="2924953" y="4620528"/>
            <a:ext cx="104364" cy="89711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1" name="Блок-схема: узел 100"/>
          <p:cNvSpPr/>
          <p:nvPr/>
        </p:nvSpPr>
        <p:spPr>
          <a:xfrm flipH="1" flipV="1">
            <a:off x="3605501" y="4248985"/>
            <a:ext cx="104364" cy="89711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2" name="Блок-схема: узел 101"/>
          <p:cNvSpPr/>
          <p:nvPr/>
        </p:nvSpPr>
        <p:spPr>
          <a:xfrm flipH="1" flipV="1">
            <a:off x="3234399" y="4339207"/>
            <a:ext cx="104364" cy="89711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3" name="Блок-схема: узел 102"/>
          <p:cNvSpPr/>
          <p:nvPr/>
        </p:nvSpPr>
        <p:spPr>
          <a:xfrm flipH="1" flipV="1">
            <a:off x="2699113" y="3833576"/>
            <a:ext cx="104364" cy="89711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4" name="Блок-схема: узел 103"/>
          <p:cNvSpPr/>
          <p:nvPr/>
        </p:nvSpPr>
        <p:spPr>
          <a:xfrm flipH="1" flipV="1">
            <a:off x="3301692" y="3381618"/>
            <a:ext cx="104364" cy="89711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5" name="Блок-схема: узел 104"/>
          <p:cNvSpPr/>
          <p:nvPr/>
        </p:nvSpPr>
        <p:spPr>
          <a:xfrm flipH="1" flipV="1">
            <a:off x="3200780" y="1897640"/>
            <a:ext cx="104364" cy="89711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6" name="Блок-схема: узел 105"/>
          <p:cNvSpPr/>
          <p:nvPr/>
        </p:nvSpPr>
        <p:spPr>
          <a:xfrm flipH="1" flipV="1">
            <a:off x="525066" y="1203192"/>
            <a:ext cx="104364" cy="89711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107" name="Блок-схема: узел 106"/>
          <p:cNvSpPr/>
          <p:nvPr/>
        </p:nvSpPr>
        <p:spPr>
          <a:xfrm flipH="1" flipV="1">
            <a:off x="2710206" y="943259"/>
            <a:ext cx="104364" cy="89711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9" name="Блок-схема: узел 108"/>
          <p:cNvSpPr/>
          <p:nvPr/>
        </p:nvSpPr>
        <p:spPr>
          <a:xfrm flipH="1" flipV="1">
            <a:off x="3224023" y="1473222"/>
            <a:ext cx="104364" cy="89711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0" name="Блок-схема: узел 109"/>
          <p:cNvSpPr/>
          <p:nvPr/>
        </p:nvSpPr>
        <p:spPr>
          <a:xfrm flipH="1" flipV="1">
            <a:off x="3056483" y="1174634"/>
            <a:ext cx="104364" cy="89711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1" name="Блок-схема: узел 110"/>
          <p:cNvSpPr/>
          <p:nvPr/>
        </p:nvSpPr>
        <p:spPr>
          <a:xfrm flipH="1" flipV="1">
            <a:off x="3472030" y="1616778"/>
            <a:ext cx="104364" cy="89711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2" name="Блок-схема: узел 111"/>
          <p:cNvSpPr/>
          <p:nvPr/>
        </p:nvSpPr>
        <p:spPr>
          <a:xfrm flipH="1" flipV="1">
            <a:off x="5651475" y="6497095"/>
            <a:ext cx="104364" cy="89711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5" name="Блок-схема: узел 154"/>
          <p:cNvSpPr/>
          <p:nvPr/>
        </p:nvSpPr>
        <p:spPr>
          <a:xfrm flipH="1" flipV="1">
            <a:off x="2710206" y="853548"/>
            <a:ext cx="104364" cy="89711"/>
          </a:xfrm>
          <a:prstGeom prst="flowChartConnecto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7" name="Блок-схема: узел 156"/>
          <p:cNvSpPr/>
          <p:nvPr/>
        </p:nvSpPr>
        <p:spPr>
          <a:xfrm flipH="1" flipV="1">
            <a:off x="2954131" y="1138849"/>
            <a:ext cx="104364" cy="89711"/>
          </a:xfrm>
          <a:prstGeom prst="flowChartConnecto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8" name="Блок-схема: узел 157"/>
          <p:cNvSpPr/>
          <p:nvPr/>
        </p:nvSpPr>
        <p:spPr>
          <a:xfrm flipH="1" flipV="1">
            <a:off x="3455537" y="1389434"/>
            <a:ext cx="104364" cy="89711"/>
          </a:xfrm>
          <a:prstGeom prst="flowChartConnecto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9" name="Блок-схема: узел 158"/>
          <p:cNvSpPr/>
          <p:nvPr/>
        </p:nvSpPr>
        <p:spPr>
          <a:xfrm flipH="1" flipV="1">
            <a:off x="3498437" y="1686790"/>
            <a:ext cx="104364" cy="89711"/>
          </a:xfrm>
          <a:prstGeom prst="flowChartConnecto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0" name="Блок-схема: узел 159"/>
          <p:cNvSpPr/>
          <p:nvPr/>
        </p:nvSpPr>
        <p:spPr>
          <a:xfrm flipH="1" flipV="1">
            <a:off x="3224960" y="1550357"/>
            <a:ext cx="104364" cy="89711"/>
          </a:xfrm>
          <a:prstGeom prst="flowChartConnecto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1" name="Блок-схема: узел 160"/>
          <p:cNvSpPr/>
          <p:nvPr/>
        </p:nvSpPr>
        <p:spPr>
          <a:xfrm flipH="1" flipV="1">
            <a:off x="3301692" y="1897638"/>
            <a:ext cx="104364" cy="89711"/>
          </a:xfrm>
          <a:prstGeom prst="flowChartConnecto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2" name="Блок-схема: узел 161"/>
          <p:cNvSpPr/>
          <p:nvPr/>
        </p:nvSpPr>
        <p:spPr>
          <a:xfrm flipH="1" flipV="1">
            <a:off x="2840475" y="2183108"/>
            <a:ext cx="104364" cy="89711"/>
          </a:xfrm>
          <a:prstGeom prst="flowChartConnecto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3" name="Блок-схема: узел 162"/>
          <p:cNvSpPr/>
          <p:nvPr/>
        </p:nvSpPr>
        <p:spPr>
          <a:xfrm flipH="1" flipV="1">
            <a:off x="472883" y="1141693"/>
            <a:ext cx="104364" cy="89711"/>
          </a:xfrm>
          <a:prstGeom prst="flowChartConnecto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4" name="Блок-схема: узел 163"/>
          <p:cNvSpPr/>
          <p:nvPr/>
        </p:nvSpPr>
        <p:spPr>
          <a:xfrm flipH="1" flipV="1">
            <a:off x="2323510" y="5092610"/>
            <a:ext cx="104364" cy="89711"/>
          </a:xfrm>
          <a:prstGeom prst="flowChartConnecto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5" name="Блок-схема: узел 164"/>
          <p:cNvSpPr/>
          <p:nvPr/>
        </p:nvSpPr>
        <p:spPr>
          <a:xfrm flipH="1" flipV="1">
            <a:off x="2726844" y="3750187"/>
            <a:ext cx="104364" cy="89711"/>
          </a:xfrm>
          <a:prstGeom prst="flowChartConnecto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6" name="Блок-схема: узел 165"/>
          <p:cNvSpPr/>
          <p:nvPr/>
        </p:nvSpPr>
        <p:spPr>
          <a:xfrm flipH="1" flipV="1">
            <a:off x="3193617" y="3337583"/>
            <a:ext cx="104364" cy="89711"/>
          </a:xfrm>
          <a:prstGeom prst="flowChartConnecto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7" name="Блок-схема: узел 166"/>
          <p:cNvSpPr/>
          <p:nvPr/>
        </p:nvSpPr>
        <p:spPr>
          <a:xfrm flipH="1" flipV="1">
            <a:off x="1648765" y="4711703"/>
            <a:ext cx="104364" cy="89711"/>
          </a:xfrm>
          <a:prstGeom prst="flowChartConnecto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8" name="Блок-схема: узел 167"/>
          <p:cNvSpPr/>
          <p:nvPr/>
        </p:nvSpPr>
        <p:spPr>
          <a:xfrm flipH="1" flipV="1">
            <a:off x="5736519" y="6553599"/>
            <a:ext cx="104364" cy="89711"/>
          </a:xfrm>
          <a:prstGeom prst="flowChartConnecto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9" name="Блок-схема: узел 168"/>
          <p:cNvSpPr/>
          <p:nvPr/>
        </p:nvSpPr>
        <p:spPr>
          <a:xfrm flipH="1" flipV="1">
            <a:off x="6812094" y="2470196"/>
            <a:ext cx="104364" cy="89711"/>
          </a:xfrm>
          <a:prstGeom prst="flowChartConnecto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0" name="Блок-схема: узел 169"/>
          <p:cNvSpPr/>
          <p:nvPr/>
        </p:nvSpPr>
        <p:spPr>
          <a:xfrm flipH="1" flipV="1">
            <a:off x="4439952" y="1346691"/>
            <a:ext cx="104364" cy="89711"/>
          </a:xfrm>
          <a:prstGeom prst="flowChartConnecto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1" name="Блок-схема: узел 170"/>
          <p:cNvSpPr/>
          <p:nvPr/>
        </p:nvSpPr>
        <p:spPr>
          <a:xfrm flipH="1" flipV="1">
            <a:off x="3701274" y="4244246"/>
            <a:ext cx="104364" cy="89711"/>
          </a:xfrm>
          <a:prstGeom prst="flowChartConnecto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2" name="Блок-схема: узел 171"/>
          <p:cNvSpPr/>
          <p:nvPr/>
        </p:nvSpPr>
        <p:spPr>
          <a:xfrm flipH="1" flipV="1">
            <a:off x="3321594" y="4391058"/>
            <a:ext cx="104364" cy="89711"/>
          </a:xfrm>
          <a:prstGeom prst="flowChartConnecto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4" name="Блок-схема: узел 173"/>
          <p:cNvSpPr/>
          <p:nvPr/>
        </p:nvSpPr>
        <p:spPr>
          <a:xfrm flipH="1" flipV="1">
            <a:off x="3236747" y="1785650"/>
            <a:ext cx="104364" cy="89711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5" name="Блок-схема: узел 174"/>
          <p:cNvSpPr/>
          <p:nvPr/>
        </p:nvSpPr>
        <p:spPr>
          <a:xfrm flipH="1" flipV="1">
            <a:off x="3396677" y="1675104"/>
            <a:ext cx="104364" cy="89711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6" name="Блок-схема: узел 175"/>
          <p:cNvSpPr/>
          <p:nvPr/>
        </p:nvSpPr>
        <p:spPr>
          <a:xfrm flipH="1" flipV="1">
            <a:off x="3568100" y="4327360"/>
            <a:ext cx="104364" cy="89711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7" name="Блок-схема: узел 176"/>
          <p:cNvSpPr/>
          <p:nvPr/>
        </p:nvSpPr>
        <p:spPr>
          <a:xfrm flipH="1" flipV="1">
            <a:off x="3224960" y="3426473"/>
            <a:ext cx="104364" cy="89711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8" name="Блок-схема: узел 177"/>
          <p:cNvSpPr/>
          <p:nvPr/>
        </p:nvSpPr>
        <p:spPr>
          <a:xfrm flipH="1" flipV="1">
            <a:off x="2790004" y="3833574"/>
            <a:ext cx="104364" cy="89711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9" name="Блок-схема: узел 178"/>
          <p:cNvSpPr/>
          <p:nvPr/>
        </p:nvSpPr>
        <p:spPr>
          <a:xfrm flipH="1" flipV="1">
            <a:off x="1648765" y="4798477"/>
            <a:ext cx="104364" cy="89711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0" name="Блок-схема: узел 179"/>
          <p:cNvSpPr/>
          <p:nvPr/>
        </p:nvSpPr>
        <p:spPr>
          <a:xfrm flipH="1" flipV="1">
            <a:off x="420702" y="1218990"/>
            <a:ext cx="104364" cy="89711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1" name="Блок-схема: узел 180"/>
          <p:cNvSpPr/>
          <p:nvPr/>
        </p:nvSpPr>
        <p:spPr>
          <a:xfrm flipH="1" flipV="1">
            <a:off x="3148599" y="1498560"/>
            <a:ext cx="104364" cy="89711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2" name="Блок-схема: узел 181"/>
          <p:cNvSpPr/>
          <p:nvPr/>
        </p:nvSpPr>
        <p:spPr>
          <a:xfrm flipH="1" flipV="1">
            <a:off x="2938425" y="2202061"/>
            <a:ext cx="104364" cy="89711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3" name="Блок-схема: узел 182"/>
          <p:cNvSpPr/>
          <p:nvPr/>
        </p:nvSpPr>
        <p:spPr>
          <a:xfrm flipH="1" flipV="1">
            <a:off x="2956115" y="1219084"/>
            <a:ext cx="104364" cy="89711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4" name="Блок-схема: узел 183"/>
          <p:cNvSpPr/>
          <p:nvPr/>
        </p:nvSpPr>
        <p:spPr>
          <a:xfrm flipH="1" flipV="1">
            <a:off x="3216144" y="4417233"/>
            <a:ext cx="104364" cy="89711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5" name="Блок-схема: узел 184"/>
          <p:cNvSpPr/>
          <p:nvPr/>
        </p:nvSpPr>
        <p:spPr>
          <a:xfrm flipH="1" flipV="1">
            <a:off x="2295058" y="5015425"/>
            <a:ext cx="104364" cy="89711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6" name="Блок-схема: узел 185"/>
          <p:cNvSpPr/>
          <p:nvPr/>
        </p:nvSpPr>
        <p:spPr>
          <a:xfrm flipH="1" flipV="1">
            <a:off x="3253842" y="1971853"/>
            <a:ext cx="104364" cy="89711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87" name="Таблица 1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395265"/>
              </p:ext>
            </p:extLst>
          </p:nvPr>
        </p:nvGraphicFramePr>
        <p:xfrm>
          <a:off x="9227126" y="2652584"/>
          <a:ext cx="2928233" cy="4205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8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903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558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3594"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i="0" dirty="0" smtClean="0">
                          <a:latin typeface="Century Gothic" panose="020B0502020202020204" pitchFamily="34" charset="0"/>
                        </a:rPr>
                        <a:t>Муниципальные центры НТТ</a:t>
                      </a:r>
                      <a:endParaRPr lang="ru-RU" sz="1050" b="1" i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085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dirty="0" smtClean="0">
                          <a:latin typeface="Century Gothic" panose="020B0502020202020204" pitchFamily="34" charset="0"/>
                        </a:rPr>
                        <a:t>Муниципальные координационные центры по робототехнике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887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i="0" dirty="0" smtClean="0">
                          <a:latin typeface="Century Gothic" panose="020B0502020202020204" pitchFamily="34" charset="0"/>
                        </a:rPr>
                        <a:t>Организации, участвующие в программе </a:t>
                      </a:r>
                      <a:br>
                        <a:rPr lang="ru-RU" sz="1050" b="1" i="0" dirty="0" smtClean="0">
                          <a:latin typeface="Century Gothic" panose="020B0502020202020204" pitchFamily="34" charset="0"/>
                        </a:rPr>
                      </a:br>
                      <a:r>
                        <a:rPr lang="ru-RU" sz="1050" b="1" i="0" dirty="0" smtClean="0">
                          <a:latin typeface="Century Gothic" panose="020B0502020202020204" pitchFamily="34" charset="0"/>
                        </a:rPr>
                        <a:t>«Школьная лига РОСНАНО»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787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i="0" dirty="0" smtClean="0">
                          <a:latin typeface="Century Gothic" panose="020B0502020202020204" pitchFamily="34" charset="0"/>
                        </a:rPr>
                        <a:t>Муниципальные центры программы </a:t>
                      </a:r>
                      <a:br>
                        <a:rPr lang="ru-RU" sz="1050" b="1" i="0" dirty="0" smtClean="0">
                          <a:latin typeface="Century Gothic" panose="020B0502020202020204" pitchFamily="34" charset="0"/>
                        </a:rPr>
                      </a:br>
                      <a:r>
                        <a:rPr lang="ru-RU" sz="1050" b="1" i="0" dirty="0" smtClean="0">
                          <a:latin typeface="Century Gothic" panose="020B0502020202020204" pitchFamily="34" charset="0"/>
                        </a:rPr>
                        <a:t>«Шаг в будущее»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8" name="Блок-схема: узел 187"/>
          <p:cNvSpPr/>
          <p:nvPr/>
        </p:nvSpPr>
        <p:spPr>
          <a:xfrm flipH="1" flipV="1">
            <a:off x="9569363" y="3368951"/>
            <a:ext cx="224858" cy="22738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89" name="Блок-схема: узел 188"/>
          <p:cNvSpPr/>
          <p:nvPr/>
        </p:nvSpPr>
        <p:spPr>
          <a:xfrm flipH="1" flipV="1">
            <a:off x="9596491" y="3923285"/>
            <a:ext cx="247847" cy="256716"/>
          </a:xfrm>
          <a:prstGeom prst="flowChartConnecto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0" name="Блок-схема: узел 189"/>
          <p:cNvSpPr/>
          <p:nvPr/>
        </p:nvSpPr>
        <p:spPr>
          <a:xfrm flipH="1" flipV="1">
            <a:off x="9651636" y="4950693"/>
            <a:ext cx="247841" cy="24679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1" name="Блок-схема: узел 190"/>
          <p:cNvSpPr/>
          <p:nvPr/>
        </p:nvSpPr>
        <p:spPr>
          <a:xfrm flipH="1" flipV="1">
            <a:off x="9596495" y="6020196"/>
            <a:ext cx="247843" cy="247580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3" name="Блок-схема: узел 62"/>
          <p:cNvSpPr/>
          <p:nvPr/>
        </p:nvSpPr>
        <p:spPr>
          <a:xfrm flipH="1" flipV="1">
            <a:off x="3566303" y="1625007"/>
            <a:ext cx="104364" cy="89711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4" name="Блок-схема: узел 63"/>
          <p:cNvSpPr/>
          <p:nvPr/>
        </p:nvSpPr>
        <p:spPr>
          <a:xfrm flipH="1" flipV="1">
            <a:off x="3527320" y="1328096"/>
            <a:ext cx="104364" cy="89711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5" name="Rounded Rectangle 12"/>
          <p:cNvSpPr/>
          <p:nvPr/>
        </p:nvSpPr>
        <p:spPr>
          <a:xfrm>
            <a:off x="44388" y="-14373"/>
            <a:ext cx="12147612" cy="821600"/>
          </a:xfrm>
          <a:prstGeom prst="roundRect">
            <a:avLst>
              <a:gd name="adj" fmla="val 6379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Формирование образовательной среды, открытого информационного  пространства на основе сетевого взаимодействия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59898" y="1032969"/>
            <a:ext cx="5607526" cy="157414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b="1" dirty="0" smtClean="0">
                <a:latin typeface="Century Gothic" panose="020B0502020202020204" pitchFamily="34" charset="0"/>
                <a:ea typeface="Calibri"/>
                <a:cs typeface="Times New Roman"/>
              </a:rPr>
              <a:t>Разработан механизм</a:t>
            </a:r>
            <a:r>
              <a:rPr lang="en-US" b="1" dirty="0" smtClean="0"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ru-RU" b="1" dirty="0" smtClean="0">
                <a:latin typeface="Century Gothic" panose="020B0502020202020204" pitchFamily="34" charset="0"/>
                <a:ea typeface="Calibri"/>
                <a:cs typeface="Times New Roman"/>
              </a:rPr>
              <a:t>  </a:t>
            </a:r>
            <a:r>
              <a:rPr lang="ru-RU" b="1" dirty="0">
                <a:latin typeface="Century Gothic" panose="020B0502020202020204" pitchFamily="34" charset="0"/>
                <a:ea typeface="Calibri"/>
                <a:cs typeface="Times New Roman"/>
              </a:rPr>
              <a:t>сетевого  взаимодействия  координационных центров (В Мурманской области создано   </a:t>
            </a:r>
            <a:r>
              <a:rPr lang="ru-RU" b="1" dirty="0">
                <a:latin typeface="Century Gothic" panose="020B0502020202020204" pitchFamily="34" charset="0"/>
                <a:ea typeface="Calibri"/>
                <a:cs typeface="Times New Roman"/>
                <a:hlinkClick r:id="rId4" action="ppaction://hlinkpres?slideindex=1&amp;slidetitle="/>
              </a:rPr>
              <a:t>9 муниципальных координационных центров </a:t>
            </a:r>
            <a:r>
              <a:rPr lang="ru-RU" b="1" dirty="0">
                <a:latin typeface="Century Gothic" panose="020B0502020202020204" pitchFamily="34" charset="0"/>
                <a:ea typeface="Calibri"/>
                <a:cs typeface="Times New Roman"/>
              </a:rPr>
              <a:t>по научно-техническому  </a:t>
            </a:r>
            <a:r>
              <a:rPr lang="ru-RU" b="1" dirty="0" smtClean="0">
                <a:latin typeface="Century Gothic" panose="020B0502020202020204" pitchFamily="34" charset="0"/>
                <a:ea typeface="Calibri"/>
                <a:cs typeface="Times New Roman"/>
              </a:rPr>
              <a:t>творчеству</a:t>
            </a:r>
            <a:r>
              <a:rPr lang="en-US" b="1" dirty="0">
                <a:latin typeface="Century Gothic" panose="020B0502020202020204" pitchFamily="34" charset="0"/>
                <a:ea typeface="Calibri"/>
                <a:cs typeface="Times New Roman"/>
              </a:rPr>
              <a:t>)</a:t>
            </a:r>
            <a:endParaRPr lang="ru-RU" b="1" i="1" dirty="0"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586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157" y="1631954"/>
            <a:ext cx="11046940" cy="4810948"/>
          </a:xfrm>
          <a:noFill/>
        </p:spPr>
        <p:txBody>
          <a:bodyPr/>
          <a:lstStyle/>
          <a:p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ФГБОУ ВО «Мурманский арктический государственный университет»</a:t>
            </a:r>
          </a:p>
          <a:p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ФГБОУ ВО «Мурманский государственный технический университет»</a:t>
            </a:r>
          </a:p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ГАОУ МО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«Мурманский индустриальный колледж» </a:t>
            </a:r>
            <a:endParaRPr lang="ru-RU" sz="1800" b="1" dirty="0" smtClean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ГАПОУ МО «Кольский транспортный колледж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»</a:t>
            </a:r>
          </a:p>
          <a:p>
            <a:r>
              <a:rPr lang="ru-RU" sz="1800" b="1" dirty="0" smtClean="0">
                <a:solidFill>
                  <a:srgbClr val="006600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ФГБУН «Кольский научный центр РАН» </a:t>
            </a:r>
            <a:r>
              <a:rPr lang="ru-RU" sz="1800" b="1" dirty="0" err="1" smtClean="0">
                <a:solidFill>
                  <a:srgbClr val="006600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г.Апатиты</a:t>
            </a:r>
            <a:endParaRPr lang="ru-RU" sz="1800" b="1" dirty="0" smtClean="0">
              <a:solidFill>
                <a:srgbClr val="006600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r>
              <a:rPr lang="ru-RU" sz="1800" b="1" dirty="0">
                <a:solidFill>
                  <a:srgbClr val="006600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ФГБУН «Мурманский морской биологический институт»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ПАО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«Ростелеком» (Мурманский филиал)</a:t>
            </a:r>
          </a:p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АО «Северо-западная фосфорная компания»</a:t>
            </a:r>
          </a:p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ПАО «Мурманский морской торговый порт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»</a:t>
            </a:r>
          </a:p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ОАО «РЖД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»</a:t>
            </a:r>
          </a:p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ОАО «Морская арктическая геологоразведочная экспедиция»</a:t>
            </a:r>
          </a:p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ООО 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«Музей Занимательных наук «Фокус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»</a:t>
            </a:r>
          </a:p>
          <a:p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ООО «Март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»</a:t>
            </a:r>
          </a:p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ИП 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Куликова Ольга Сергеевна «Школа робототехники и моделизма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StartJunior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»</a:t>
            </a:r>
          </a:p>
          <a:p>
            <a:r>
              <a:rPr lang="ru-RU" sz="1800" b="1" dirty="0" smtClean="0">
                <a:latin typeface="Century Gothic" panose="020B0502020202020204" pitchFamily="34" charset="0"/>
                <a:ea typeface="Calibri"/>
                <a:cs typeface="Times New Roman"/>
              </a:rPr>
              <a:t>Мурманская </a:t>
            </a:r>
            <a:r>
              <a:rPr lang="ru-RU" sz="1800" b="1" dirty="0">
                <a:latin typeface="Century Gothic" panose="020B0502020202020204" pitchFamily="34" charset="0"/>
                <a:ea typeface="Calibri"/>
                <a:cs typeface="Times New Roman"/>
              </a:rPr>
              <a:t>областная клиническая больница им. П.А. </a:t>
            </a:r>
            <a:r>
              <a:rPr lang="ru-RU" sz="1800" b="1" dirty="0" err="1">
                <a:latin typeface="Century Gothic" panose="020B0502020202020204" pitchFamily="34" charset="0"/>
                <a:ea typeface="Calibri"/>
                <a:cs typeface="Times New Roman"/>
              </a:rPr>
              <a:t>Баяндина</a:t>
            </a:r>
            <a:endParaRPr lang="ru-RU" sz="1800" b="1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r>
              <a:rPr lang="ru-RU" sz="1800" b="1" dirty="0" smtClean="0">
                <a:latin typeface="Century Gothic" panose="020B0502020202020204" pitchFamily="34" charset="0"/>
                <a:ea typeface="Calibri"/>
                <a:cs typeface="Times New Roman"/>
              </a:rPr>
              <a:t>Мурманский </a:t>
            </a:r>
            <a:r>
              <a:rPr lang="ru-RU" sz="1800" b="1" dirty="0">
                <a:latin typeface="Century Gothic" panose="020B0502020202020204" pitchFamily="34" charset="0"/>
                <a:ea typeface="Calibri"/>
                <a:cs typeface="Times New Roman"/>
              </a:rPr>
              <a:t>региональный общественный благотворительный фонд «Благо Дать</a:t>
            </a:r>
            <a:r>
              <a:rPr lang="ru-RU" sz="1800" b="1" dirty="0" smtClean="0">
                <a:latin typeface="Century Gothic" panose="020B0502020202020204" pitchFamily="34" charset="0"/>
                <a:ea typeface="Calibri"/>
                <a:cs typeface="Times New Roman"/>
              </a:rPr>
              <a:t>»</a:t>
            </a:r>
            <a:endParaRPr lang="ru-RU" sz="1800" b="1" dirty="0"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59" y="1074123"/>
            <a:ext cx="952718" cy="9527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0" y="3022078"/>
            <a:ext cx="985486" cy="7292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554" y="3805004"/>
            <a:ext cx="841320" cy="84132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442" y="2447060"/>
            <a:ext cx="1065655" cy="106565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" y="2244229"/>
            <a:ext cx="959298" cy="51162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07" y="5394645"/>
            <a:ext cx="1006701" cy="3959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260" y="5973750"/>
            <a:ext cx="1007678" cy="86588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92" y="4054791"/>
            <a:ext cx="882587" cy="10424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310" y="1116512"/>
            <a:ext cx="996624" cy="9966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570" y="6005941"/>
            <a:ext cx="873922" cy="87392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831" y="4979279"/>
            <a:ext cx="838266" cy="8282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22888" y="68396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50490" y="35696"/>
            <a:ext cx="12141509" cy="821039"/>
          </a:xfr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hangingPunct="1"/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Организация сетевого взаимодействия с интеллектуальными партнёрами </a:t>
            </a:r>
            <a:r>
              <a:rPr lang="ru-RU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представителями реального сектора экономики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622002" y="972065"/>
            <a:ext cx="7419922" cy="755284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Заключение договоров о сотрудничестве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06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4371</TotalTime>
  <Words>1770</Words>
  <Application>Microsoft Office PowerPoint</Application>
  <PresentationFormat>Произвольный</PresentationFormat>
  <Paragraphs>409</Paragraphs>
  <Slides>20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Тема Office</vt:lpstr>
      <vt:lpstr>2_Office Theme</vt:lpstr>
      <vt:lpstr>1_Тема Office</vt:lpstr>
      <vt:lpstr>Диаграмма</vt:lpstr>
      <vt:lpstr>Презентация PowerPoint</vt:lpstr>
      <vt:lpstr>Презентация PowerPoint</vt:lpstr>
      <vt:lpstr>Презентация PowerPoint</vt:lpstr>
      <vt:lpstr>Проект  «Юные инженеры Арктики:  от выбора образовательной программы  к выбору жизненного пути» 2016 -2018 г.г. 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сетевого взаимодействия с интеллектуальными партнёрами и представителями реального сектора экономики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СЕТЬ ГОСУДАРСТВЕННО-ЧАСТНОГО ПАРТНЕРСТВА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Бережняк</dc:creator>
  <cp:lastModifiedBy>Елена</cp:lastModifiedBy>
  <cp:revision>329</cp:revision>
  <cp:lastPrinted>2018-10-29T08:12:14Z</cp:lastPrinted>
  <dcterms:created xsi:type="dcterms:W3CDTF">2015-11-23T14:46:28Z</dcterms:created>
  <dcterms:modified xsi:type="dcterms:W3CDTF">2018-10-31T04:38:55Z</dcterms:modified>
</cp:coreProperties>
</file>