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F246-0155-438F-BDE1-264A40A4F54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20C8-56E1-4F83-9C45-41E8A7CEEF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F246-0155-438F-BDE1-264A40A4F54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20C8-56E1-4F83-9C45-41E8A7CEEF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F246-0155-438F-BDE1-264A40A4F54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20C8-56E1-4F83-9C45-41E8A7CEEF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F246-0155-438F-BDE1-264A40A4F54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20C8-56E1-4F83-9C45-41E8A7CEEF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F246-0155-438F-BDE1-264A40A4F54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20C8-56E1-4F83-9C45-41E8A7CEEF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F246-0155-438F-BDE1-264A40A4F54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20C8-56E1-4F83-9C45-41E8A7CEEF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F246-0155-438F-BDE1-264A40A4F54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20C8-56E1-4F83-9C45-41E8A7CEEF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F246-0155-438F-BDE1-264A40A4F54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20C8-56E1-4F83-9C45-41E8A7CEEF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F246-0155-438F-BDE1-264A40A4F54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20C8-56E1-4F83-9C45-41E8A7CEEF1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F246-0155-438F-BDE1-264A40A4F54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20C8-56E1-4F83-9C45-41E8A7CEEF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F246-0155-438F-BDE1-264A40A4F54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920C8-56E1-4F83-9C45-41E8A7CEEF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8D0F246-0155-438F-BDE1-264A40A4F54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07920C8-56E1-4F83-9C45-41E8A7CEEF1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E:\ДДТ Преображенский\конференция для В.А\картинк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643182"/>
            <a:ext cx="3643338" cy="4000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57166"/>
            <a:ext cx="7458100" cy="727071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ГБУ ДО  ДДТ «Преображенский» Центрального района Санкт-Петербурга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071546"/>
            <a:ext cx="8001056" cy="5572164"/>
          </a:xfrm>
        </p:spPr>
        <p:txBody>
          <a:bodyPr>
            <a:normAutofit lnSpcReduction="10000"/>
          </a:bodyPr>
          <a:lstStyle/>
          <a:p>
            <a:pPr algn="ctr" fontAlgn="base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Перспективы создания распределенной модели деятельности ОО Центрального района, работающих в формате сетевого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взаимодействия  с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ДДТ "Преображенский"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7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Пичугова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Вера Александровна,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Центра духовно-нравственного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патриотического воспитания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ДДТ «Преображенский» Центрального района СПб,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кандидат психологических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498080" cy="17256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«Дорожная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карта» реализации Концепции духовно-нравственного и гражданско-патриотического воспитания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(этапы реализации распределенной модели):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14488"/>
            <a:ext cx="7862150" cy="4857784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группы участников в рамках распределенной модели сетевого взаимодействия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сетевых советов (рабочие группы по реализации социально-значимых программ, проектов)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формулировка и согласование целей,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распределение задач,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пакета сетевых услуг и планирование сетевых задач,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пакета документов (нормативно-правовые и инструктивно-методические материалы),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соглашений,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осуществление совместной деятельности в рамках распределенной модели.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ВНИМАНИЕ!!!</a:t>
            </a:r>
            <a:endParaRPr lang="ru-RU" b="1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71612"/>
            <a:ext cx="7143799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9399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Указ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07.05.2018 года № 204 «О национальных целях и стратегических задачах развития Российской Федерации на период до 2024 года»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6427_x9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285992"/>
            <a:ext cx="6000792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Центр духовно-нравственного и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– патриотического воспитания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142984"/>
            <a:ext cx="4861754" cy="557216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усвоение и принятие детьми базовых национальных ценностей происходит через активное приобщение детей к духовным ценностям, традиционной народной культуре на основе организованных целевых проектов и различных интегративных практик</a:t>
            </a:r>
          </a:p>
          <a:p>
            <a:endParaRPr lang="ru-RU" dirty="0"/>
          </a:p>
        </p:txBody>
      </p:sp>
      <p:pic>
        <p:nvPicPr>
          <p:cNvPr id="23554" name="Picture 2" descr="E:\ДДТ Преображенский\конференция для В.А\картинки\7219_960xauto_keep_ratio_4101453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21481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362084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направления деятельности Центра: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71546"/>
            <a:ext cx="8005026" cy="550072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традиционной народной культуре через организацию деятельности творческих объединений, исследовательской деятельности ребят, проведение конкурсов, фестивалей с гражданско-патриотическим и духовно-нравственным компонентом;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семейно-нравственных традиций в рамках организации и проведения районных семейных праздников, постоянно - действующего родительского клуба;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районных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привлечением ресурсов научных организаций, организаций культуры, спорта,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здравоохранения, детско-взрослых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бизнес-сообществ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71_large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2708920"/>
            <a:ext cx="6643734" cy="42862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786742" cy="229710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Координационная деятельность Центра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духовно-нравственного и гражданско-патриотического воспитания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сетевого взаимодействия научных организаций, образовательных учреждений, учреждений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культуры спорта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здравоохранения в реализации социально - значимых проектов.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958818"/>
            <a:ext cx="6643734" cy="46134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25114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Сетевое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взаимодействие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 это система связей и это способ деятельности по совместному использованию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ресурсов 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максимального удовлетворения потребностей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786742" cy="2571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Распределенная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модель сетевого взаимодействия -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совместное использование ресурсов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различных  организаций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для достижения сформулированных целей и задач, обеспечения полноты предоставления образовательных услуг и максимального учета индивидуальных особенностей и потребностей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bgsmfeynudu6-lwgnevb2bw2eu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928934"/>
            <a:ext cx="7000924" cy="39290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«Ялтинская конференция 1945 года как образец компромисса»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142987"/>
          <a:ext cx="8715468" cy="550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5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514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3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Тема исследования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571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УДОД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и проведение Ялтинской конференции 4-11 февраля 1945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Дипломатический протокол на Ялтинской конференции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Организация Объединенных Наций. История и современность.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6600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школа № 183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Франклин Рузвельт,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президент США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6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Иосиф Сталин,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председатель Совета министров СССР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Уинстон Черчилль,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премьер-министр Великобритании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6600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школа № 181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Положение на западном фронте накануне конференции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6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Положение на восточном фронте накануне конференции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6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Итоги Ялтинской конференции 1945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3300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гимназия № 190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Ливадийский дворец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3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Юсуповский дворец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3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Воронцовский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 дворец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Механизмы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создания распределенной модели сетевого взаимодействия: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85860"/>
            <a:ext cx="7719274" cy="5286412"/>
          </a:xfrm>
        </p:spPr>
        <p:txBody>
          <a:bodyPr>
            <a:normAutofit fontScale="40000" lnSpcReduction="20000"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организация районного методического объединения по проблеме «Духовно – нравственное и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– патриотическое воспитание учащихся в образовательном учреждении»,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проектирования в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ОО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гуманной атмосферы, основанной на базовых ценностях и смыслах,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семейно-нравственных традиций,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и проведение районных этапов городских, Всероссийских конкурсов, фестивалей для учащихся, педагогических работников в области духовно-нравственного и гражданско-патриотического воспитания,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учащихся в проектную, исследовательскую деятельность в рамках реализации районных социально-значимых проектов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</TotalTime>
  <Words>378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ГБУ ДО  ДДТ «Преображенский» Центрального района Санкт-Петербурга </vt:lpstr>
      <vt:lpstr>  Указ Президента Российской Федерации от 07.05.2018 года № 204 «О национальных целях и стратегических задачах развития Российской Федерации на период до 2024 года» Цель -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 </vt:lpstr>
      <vt:lpstr> Центр духовно-нравственного и гражданско – патриотического воспитания  </vt:lpstr>
      <vt:lpstr> Основные направления деятельности Центра: </vt:lpstr>
      <vt:lpstr>  Координационная деятельность Центра - Концепция духовно-нравственного и гражданско-патриотического воспитания - Организация сетевого взаимодействия научных организаций, образовательных учреждений, учреждений культуры спорта, здравоохранения в реализации социально - значимых проектов. </vt:lpstr>
      <vt:lpstr>Сетевое взаимодействие – это система связей и это способ деятельности по совместному использованию ресурсов для максимального удовлетворения потребностей учащихся </vt:lpstr>
      <vt:lpstr>  Распределенная модель сетевого взаимодействия -  совместное использование ресурсов различных  организаций для достижения сформулированных целей и задач, обеспечения полноты предоставления образовательных услуг и максимального учета индивидуальных особенностей и потребностей ребенка </vt:lpstr>
      <vt:lpstr> Проект «Ялтинская конференция 1945 года как образец компромисса» </vt:lpstr>
      <vt:lpstr> Механизмы создания распределенной модели сетевого взаимодействия: </vt:lpstr>
      <vt:lpstr> «Дорожная карта» реализации Концепции духовно-нравственного и гражданско-патриотического воспитания (этапы реализации распределенной модели): 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ДО  ДДТ «Преображенский» Центрального района Санкт-Петербурга</dc:title>
  <dc:creator>Администратор</dc:creator>
  <cp:lastModifiedBy>Елена</cp:lastModifiedBy>
  <cp:revision>14</cp:revision>
  <dcterms:created xsi:type="dcterms:W3CDTF">2018-10-30T09:58:14Z</dcterms:created>
  <dcterms:modified xsi:type="dcterms:W3CDTF">2018-10-31T04:10:38Z</dcterms:modified>
</cp:coreProperties>
</file>