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314" r:id="rId4"/>
    <p:sldId id="338" r:id="rId5"/>
    <p:sldId id="346" r:id="rId6"/>
    <p:sldId id="344" r:id="rId7"/>
    <p:sldId id="315" r:id="rId8"/>
    <p:sldId id="329" r:id="rId9"/>
    <p:sldId id="330" r:id="rId10"/>
    <p:sldId id="340" r:id="rId11"/>
    <p:sldId id="332" r:id="rId12"/>
    <p:sldId id="331" r:id="rId13"/>
    <p:sldId id="345" r:id="rId14"/>
    <p:sldId id="333" r:id="rId15"/>
    <p:sldId id="347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80562" autoAdjust="0"/>
  </p:normalViewPr>
  <p:slideViewPr>
    <p:cSldViewPr showGuides="1">
      <p:cViewPr varScale="1">
        <p:scale>
          <a:sx n="98" d="100"/>
          <a:sy n="98" d="100"/>
        </p:scale>
        <p:origin x="876" y="84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 flip="none" rotWithShape="1">
          <a:gsLst>
            <a:gs pos="0">
              <a:srgbClr val="0072DF"/>
            </a:gs>
            <a:gs pos="100000">
              <a:srgbClr val="003E8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t>08.10.2018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" y="0"/>
            <a:ext cx="1352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339501"/>
            <a:ext cx="4104455" cy="2124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управления компетенциями персонала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«Интеграл»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5148064" y="3795887"/>
            <a:ext cx="3676499" cy="540060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Гехтман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А.Л., директор,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ДППО ЦПКС «ИМЦ» Василеостровского района Санкт-Петербурга.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r="26480"/>
          <a:stretch/>
        </p:blipFill>
        <p:spPr>
          <a:xfrm>
            <a:off x="1342768" y="0"/>
            <a:ext cx="3229232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1907642" y="1419622"/>
            <a:ext cx="222160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1634557" y="1262460"/>
            <a:ext cx="273085" cy="628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53" y="303498"/>
            <a:ext cx="16002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«Интеграла»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766891"/>
            <a:ext cx="7784438" cy="43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Принятие управленческого решения. </a:t>
            </a:r>
            <a:br>
              <a:rPr lang="ru-RU" dirty="0"/>
            </a:br>
            <a:r>
              <a:rPr lang="ru-RU" dirty="0"/>
              <a:t>Отбор кадров по результатам работы в программе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311610"/>
            <a:ext cx="4106850" cy="32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2140" y="1311610"/>
            <a:ext cx="2916324" cy="334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Управлять компетенциями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организовать профессиональное продвижение сотрудников к ко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рпоративному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прорыву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1361" y="197224"/>
            <a:ext cx="7110566" cy="8280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системы «ИНТЕГРАЛ»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1361" y="1025317"/>
            <a:ext cx="7519131" cy="3994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Отечественная разработка, аналогов нет;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Перспективность применения;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Интерактивность;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Адресность;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Обеспечение  возможности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открытого и  непрерывного образования, а также индивидуального образовательного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маршрута;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Технологичность;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ключение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работодателя в процесс управления компетенциями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педагогов;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Вариативность.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284041"/>
            <a:ext cx="7110566" cy="82809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840" y="6321"/>
            <a:ext cx="3231160" cy="51454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10" y="150998"/>
            <a:ext cx="1603387" cy="816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88" y="1527634"/>
            <a:ext cx="274344" cy="627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42" y="1538244"/>
            <a:ext cx="221913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7644" y="375506"/>
            <a:ext cx="7435385" cy="1188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Вызовы времени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5"/>
          </p:nvPr>
        </p:nvSpPr>
        <p:spPr>
          <a:xfrm>
            <a:off x="1367644" y="1131590"/>
            <a:ext cx="7456919" cy="3780420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«Сегодня важнейшим конкурентным преимуществом являются знания, технологии, компетенции»</a:t>
            </a:r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r"/>
            <a:r>
              <a:rPr lang="ru-RU" sz="1800" dirty="0" err="1" smtClean="0"/>
              <a:t>В.В.Путин</a:t>
            </a:r>
            <a:r>
              <a:rPr lang="ru-RU" sz="1800" dirty="0" smtClean="0"/>
              <a:t>. Послание президента России Федеральному собранию Российской Федерации 2018 год</a:t>
            </a: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647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Актуальность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83189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Актуальность технологии управления компетенциями персонала «ИНТЕГРАЛ» обусловлена необходимостью руководителя обеспечить корпоративный прорыв организации в соответствии с новыми требованиями к образованию и отсутствием разработанных механизмов по контролю этого процесса.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2765462"/>
            <a:ext cx="3583923" cy="23780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00092" y="3039802"/>
            <a:ext cx="3402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«ИНТЕГРАЛ» - электронная система, обладающая свойствами систем управления обучением (LMS) и взаимоотношениями (CRM)</a:t>
            </a:r>
          </a:p>
        </p:txBody>
      </p:sp>
    </p:spTree>
    <p:extLst>
      <p:ext uri="{BB962C8B-B14F-4D97-AF65-F5344CB8AC3E}">
        <p14:creationId xmlns:p14="http://schemas.microsoft.com/office/powerpoint/2010/main" val="1808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6036" y="195486"/>
            <a:ext cx="4068452" cy="1619708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реализации  интерактивной технологии управления компетенциями персонала «ИНТЕГРАЛ»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247714"/>
            <a:ext cx="3996444" cy="265249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этап. Определение работодателем КВЦ (критически важной цели)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 этап. Поиск организаций-партнёров для диагностики и коррекции профессиональных дефицитов персонала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8" y="15938"/>
            <a:ext cx="32305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03497"/>
            <a:ext cx="7399381" cy="828093"/>
          </a:xfrm>
        </p:spPr>
        <p:txBody>
          <a:bodyPr>
            <a:normAutofit/>
          </a:bodyPr>
          <a:lstStyle/>
          <a:p>
            <a:r>
              <a:rPr lang="ru-RU" dirty="0" smtClean="0"/>
              <a:t>3 этап Диагностика профессиональных дефицитов, мешающих достижению КВЦ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8096" r="3633" b="5669"/>
          <a:stretch/>
        </p:blipFill>
        <p:spPr>
          <a:xfrm>
            <a:off x="1619672" y="1131590"/>
            <a:ext cx="7020780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24" y="987575"/>
            <a:ext cx="151774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3" y="303497"/>
            <a:ext cx="7255366" cy="82809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 Конструирование программы повышения квалификации на основе выявленных дефицитов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8376" r="178" b="5389"/>
          <a:stretch/>
        </p:blipFill>
        <p:spPr>
          <a:xfrm>
            <a:off x="1547663" y="1131590"/>
            <a:ext cx="7255365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03497"/>
            <a:ext cx="7327373" cy="4680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 пользователя, у которого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выбраны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модули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1680" y="951570"/>
            <a:ext cx="7128792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rgbClr val="003E81"/>
              </a:solidFill>
            </a:endParaRPr>
          </a:p>
          <a:p>
            <a:r>
              <a:rPr lang="ru-RU" dirty="0">
                <a:solidFill>
                  <a:srgbClr val="003E81"/>
                </a:solidFill>
              </a:rPr>
              <a:t> </a:t>
            </a:r>
          </a:p>
          <a:p>
            <a:endParaRPr lang="ru-RU" dirty="0">
              <a:solidFill>
                <a:srgbClr val="003E8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90" t="5536" r="5014" b="8669"/>
          <a:stretch/>
        </p:blipFill>
        <p:spPr>
          <a:xfrm>
            <a:off x="1583668" y="879563"/>
            <a:ext cx="7495413" cy="40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560840" cy="1302391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5. Работа в системе «</a:t>
            </a:r>
            <a:r>
              <a:rPr lang="ru-RU" sz="2000" dirty="0" smtClean="0"/>
              <a:t>ИНТЕГРАЛ». </a:t>
            </a:r>
            <a:r>
              <a:rPr lang="ru-RU" sz="2000" dirty="0"/>
              <a:t>Контроль успешности сотрудников в обучении со стороны работодателя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53536"/>
            <a:ext cx="2807804" cy="1704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96" y="1449365"/>
            <a:ext cx="2325799" cy="1761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61" y="1520918"/>
            <a:ext cx="2298391" cy="285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037" y="1518413"/>
            <a:ext cx="1205679" cy="113647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11610"/>
            <a:ext cx="7714076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5050" y="4568840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Работодатель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6596" y="3219822"/>
            <a:ext cx="2502299" cy="489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Персонал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7895" y="4533522"/>
            <a:ext cx="2412268" cy="375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Преподаватель КПК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5487"/>
            <a:ext cx="7110566" cy="8280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коммуникации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8659" r="1262" b="5536"/>
          <a:stretch/>
        </p:blipFill>
        <p:spPr>
          <a:xfrm>
            <a:off x="1511661" y="843558"/>
            <a:ext cx="72913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12965</TotalTime>
  <Words>259</Words>
  <Application>Microsoft Office PowerPoint</Application>
  <PresentationFormat>Экран (16:9)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Технология управления компетенциями персонала «Интеграл»</vt:lpstr>
      <vt:lpstr>     Вызовы времени </vt:lpstr>
      <vt:lpstr>Актуальность технологии</vt:lpstr>
      <vt:lpstr>Этапы реализации  интерактивной технологии управления компетенциями персонала «ИНТЕГРАЛ» </vt:lpstr>
      <vt:lpstr>3 этап Диагностика профессиональных дефицитов, мешающих достижению КВЦ</vt:lpstr>
      <vt:lpstr>4 этап Конструирование программы повышения квалификации на основе выявленных дефицитов </vt:lpstr>
      <vt:lpstr>Профиль пользователя, у которого выбраны модули</vt:lpstr>
      <vt:lpstr>5. Работа в системе «ИНТЕГРАЛ». Контроль успешности сотрудников в обучении со стороны работодателя</vt:lpstr>
      <vt:lpstr>Возможность коммуникации </vt:lpstr>
      <vt:lpstr>Журнал «Интеграла» </vt:lpstr>
      <vt:lpstr>6. Принятие управленческого решения.  Отбор кадров по результатам работы в программе </vt:lpstr>
      <vt:lpstr>Преимущества системы «ИНТЕГРАЛ»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Пользователь Windows</cp:lastModifiedBy>
  <cp:revision>348</cp:revision>
  <cp:lastPrinted>2017-03-30T08:39:18Z</cp:lastPrinted>
  <dcterms:created xsi:type="dcterms:W3CDTF">2017-03-23T13:26:11Z</dcterms:created>
  <dcterms:modified xsi:type="dcterms:W3CDTF">2018-10-08T10:11:56Z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